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26"/>
  </p:notesMasterIdLst>
  <p:handoutMasterIdLst>
    <p:handoutMasterId r:id="rId27"/>
  </p:handoutMasterIdLst>
  <p:sldIdLst>
    <p:sldId id="257" r:id="rId5"/>
    <p:sldId id="313" r:id="rId6"/>
    <p:sldId id="281" r:id="rId7"/>
    <p:sldId id="294" r:id="rId8"/>
    <p:sldId id="285" r:id="rId9"/>
    <p:sldId id="292" r:id="rId10"/>
    <p:sldId id="286" r:id="rId11"/>
    <p:sldId id="291" r:id="rId12"/>
    <p:sldId id="302" r:id="rId13"/>
    <p:sldId id="311" r:id="rId14"/>
    <p:sldId id="310" r:id="rId15"/>
    <p:sldId id="308" r:id="rId16"/>
    <p:sldId id="301" r:id="rId17"/>
    <p:sldId id="303" r:id="rId18"/>
    <p:sldId id="304" r:id="rId19"/>
    <p:sldId id="305" r:id="rId20"/>
    <p:sldId id="314" r:id="rId21"/>
    <p:sldId id="298" r:id="rId22"/>
    <p:sldId id="288" r:id="rId23"/>
    <p:sldId id="279" r:id="rId24"/>
    <p:sldId id="3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440C"/>
    <a:srgbClr val="C8480D"/>
    <a:srgbClr val="F16A2C"/>
    <a:srgbClr val="648A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Patti" userId="e547c67e-f95d-4d39-8be1-483762169010" providerId="ADAL" clId="{6F42C9FE-05ED-4D2D-BAAE-65DF0C38A9B8}"/>
    <pc:docChg chg="modSld">
      <pc:chgData name="Naveen Patti" userId="e547c67e-f95d-4d39-8be1-483762169010" providerId="ADAL" clId="{6F42C9FE-05ED-4D2D-BAAE-65DF0C38A9B8}" dt="2024-04-05T06:27:34.459" v="0" actId="12"/>
      <pc:docMkLst>
        <pc:docMk/>
      </pc:docMkLst>
      <pc:sldChg chg="modSp mod">
        <pc:chgData name="Naveen Patti" userId="e547c67e-f95d-4d39-8be1-483762169010" providerId="ADAL" clId="{6F42C9FE-05ED-4D2D-BAAE-65DF0C38A9B8}" dt="2024-04-05T06:27:34.459" v="0" actId="12"/>
        <pc:sldMkLst>
          <pc:docMk/>
          <pc:sldMk cId="2252279186" sldId="294"/>
        </pc:sldMkLst>
        <pc:spChg chg="mod">
          <ac:chgData name="Naveen Patti" userId="e547c67e-f95d-4d39-8be1-483762169010" providerId="ADAL" clId="{6F42C9FE-05ED-4D2D-BAAE-65DF0C38A9B8}" dt="2024-04-05T06:27:34.459" v="0" actId="12"/>
          <ac:spMkLst>
            <pc:docMk/>
            <pc:sldMk cId="2252279186" sldId="294"/>
            <ac:spMk id="4" creationId="{2269E995-6464-FD41-89A8-B6A43F8BB7B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8B7930-77D7-4343-AAE7-30164CA1B5AF}" type="datetimeFigureOut">
              <a:rPr lang="en-CA" smtClean="0"/>
              <a:t>2024-04-04</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19585A-CBBB-47A7-AD9A-2D540C3423DD}" type="slidenum">
              <a:rPr lang="en-CA" smtClean="0"/>
              <a:t>‹#›</a:t>
            </a:fld>
            <a:endParaRPr lang="en-CA"/>
          </a:p>
        </p:txBody>
      </p:sp>
    </p:spTree>
    <p:extLst>
      <p:ext uri="{BB962C8B-B14F-4D97-AF65-F5344CB8AC3E}">
        <p14:creationId xmlns:p14="http://schemas.microsoft.com/office/powerpoint/2010/main" val="3095383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2A7D4-592F-4C5C-B95A-87E84CC29F56}" type="datetimeFigureOut">
              <a:rPr lang="en-CA" smtClean="0"/>
              <a:t>2024-04-04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2B5C7E-A568-476A-89F9-4F9BFEDA4967}" type="slidenum">
              <a:rPr lang="en-CA" smtClean="0"/>
              <a:t>‹#›</a:t>
            </a:fld>
            <a:endParaRPr lang="en-CA"/>
          </a:p>
        </p:txBody>
      </p:sp>
    </p:spTree>
    <p:extLst>
      <p:ext uri="{BB962C8B-B14F-4D97-AF65-F5344CB8AC3E}">
        <p14:creationId xmlns:p14="http://schemas.microsoft.com/office/powerpoint/2010/main" val="1097385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DBB674-FE47-44A1-A5D8-7002F9D95F1D}" type="slidenum">
              <a:rPr lang="en-US" smtClean="0"/>
              <a:t>1</a:t>
            </a:fld>
            <a:endParaRPr lang="en-US"/>
          </a:p>
        </p:txBody>
      </p:sp>
    </p:spTree>
    <p:extLst>
      <p:ext uri="{BB962C8B-B14F-4D97-AF65-F5344CB8AC3E}">
        <p14:creationId xmlns:p14="http://schemas.microsoft.com/office/powerpoint/2010/main" val="1683199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E48BA2D-945E-CB49-892E-5EF4DF4F4E06}" type="slidenum">
              <a:rPr lang="en-US" smtClean="0"/>
              <a:t>20</a:t>
            </a:fld>
            <a:endParaRPr lang="en-US"/>
          </a:p>
        </p:txBody>
      </p:sp>
    </p:spTree>
    <p:extLst>
      <p:ext uri="{BB962C8B-B14F-4D97-AF65-F5344CB8AC3E}">
        <p14:creationId xmlns:p14="http://schemas.microsoft.com/office/powerpoint/2010/main" val="1505854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A picture containing orange&#10;&#10;Description automatically generated">
            <a:extLst>
              <a:ext uri="{FF2B5EF4-FFF2-40B4-BE49-F238E27FC236}">
                <a16:creationId xmlns:a16="http://schemas.microsoft.com/office/drawing/2014/main" id="{C1C95A6D-F49F-5BBD-2325-E70429F81CF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Title 1"/>
          <p:cNvSpPr>
            <a:spLocks noGrp="1"/>
          </p:cNvSpPr>
          <p:nvPr>
            <p:ph type="ctrTitle"/>
          </p:nvPr>
        </p:nvSpPr>
        <p:spPr>
          <a:xfrm>
            <a:off x="1524000" y="2433546"/>
            <a:ext cx="9144000" cy="1393916"/>
          </a:xfrm>
        </p:spPr>
        <p:txBody>
          <a:bodyPr anchor="ctr">
            <a:normAutofit/>
          </a:bodyPr>
          <a:lstStyle>
            <a:lvl1pPr algn="ctr">
              <a:defRPr sz="4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827462"/>
            <a:ext cx="9144000" cy="434788"/>
          </a:xfrm>
        </p:spPr>
        <p:txBody>
          <a:bodyPr/>
          <a:lstStyle>
            <a:lvl1pPr marL="0" indent="0" algn="ctr">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 y="5637784"/>
            <a:ext cx="2329338" cy="1647403"/>
          </a:xfrm>
          <a:prstGeom prst="rect">
            <a:avLst/>
          </a:prstGeom>
        </p:spPr>
      </p:pic>
      <p:pic>
        <p:nvPicPr>
          <p:cNvPr id="5" name="Picture 4">
            <a:extLst>
              <a:ext uri="{FF2B5EF4-FFF2-40B4-BE49-F238E27FC236}">
                <a16:creationId xmlns:a16="http://schemas.microsoft.com/office/drawing/2014/main" id="{322DA8F0-4446-88C1-6DAB-C704DD948CAC}"/>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aturation sat="175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18289" y="244109"/>
            <a:ext cx="1082319" cy="274320"/>
          </a:xfrm>
          <a:prstGeom prst="rect">
            <a:avLst/>
          </a:prstGeom>
        </p:spPr>
      </p:pic>
    </p:spTree>
    <p:extLst>
      <p:ext uri="{BB962C8B-B14F-4D97-AF65-F5344CB8AC3E}">
        <p14:creationId xmlns:p14="http://schemas.microsoft.com/office/powerpoint/2010/main" val="3522803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PQA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65760" y="1087120"/>
            <a:ext cx="5781040"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91301" y="0"/>
            <a:ext cx="5676900" cy="6858000"/>
          </a:xfrm>
          <a:prstGeom prst="rect">
            <a:avLst/>
          </a:prstGeom>
        </p:spPr>
      </p:pic>
      <p:sp>
        <p:nvSpPr>
          <p:cNvPr id="9" name="Rectangle 8"/>
          <p:cNvSpPr/>
          <p:nvPr userDrawn="1"/>
        </p:nvSpPr>
        <p:spPr>
          <a:xfrm>
            <a:off x="6591301" y="-1"/>
            <a:ext cx="5676900" cy="6858001"/>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1"/>
          <p:cNvSpPr>
            <a:spLocks noGrp="1"/>
          </p:cNvSpPr>
          <p:nvPr>
            <p:ph type="title"/>
          </p:nvPr>
        </p:nvSpPr>
        <p:spPr>
          <a:xfrm>
            <a:off x="253354" y="208089"/>
            <a:ext cx="5893446" cy="461665"/>
          </a:xfrm>
        </p:spPr>
        <p:txBody>
          <a:bodyPr>
            <a:noAutofit/>
          </a:bodyPr>
          <a:lstStyle>
            <a:lvl1pPr>
              <a:defRPr sz="2800">
                <a:solidFill>
                  <a:schemeClr val="accent3"/>
                </a:solidFill>
              </a:defRPr>
            </a:lvl1pPr>
          </a:lstStyle>
          <a:p>
            <a:r>
              <a:rPr lang="en-US"/>
              <a:t>Click to edit Master title style</a:t>
            </a:r>
          </a:p>
        </p:txBody>
      </p:sp>
      <p:pic>
        <p:nvPicPr>
          <p:cNvPr id="3" name="Picture 2">
            <a:extLst>
              <a:ext uri="{FF2B5EF4-FFF2-40B4-BE49-F238E27FC236}">
                <a16:creationId xmlns:a16="http://schemas.microsoft.com/office/drawing/2014/main" id="{8295727B-DA5D-F445-126B-6FCCCCE6C8C5}"/>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175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18289" y="244109"/>
            <a:ext cx="1082319" cy="274320"/>
          </a:xfrm>
          <a:prstGeom prst="rect">
            <a:avLst/>
          </a:prstGeom>
        </p:spPr>
      </p:pic>
    </p:spTree>
    <p:extLst>
      <p:ext uri="{BB962C8B-B14F-4D97-AF65-F5344CB8AC3E}">
        <p14:creationId xmlns:p14="http://schemas.microsoft.com/office/powerpoint/2010/main" val="309978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QA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594557" y="1087120"/>
            <a:ext cx="5759244"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334963" y="6356350"/>
            <a:ext cx="2743200" cy="365125"/>
          </a:xfrm>
          <a:prstGeom prst="rect">
            <a:avLst/>
          </a:prstGeom>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9526"/>
            <a:ext cx="5219701" cy="6867525"/>
          </a:xfrm>
          <a:prstGeom prst="rect">
            <a:avLst/>
          </a:prstGeom>
        </p:spPr>
      </p:pic>
      <p:sp>
        <p:nvSpPr>
          <p:cNvPr id="9" name="Rectangle 8"/>
          <p:cNvSpPr/>
          <p:nvPr userDrawn="1"/>
        </p:nvSpPr>
        <p:spPr>
          <a:xfrm>
            <a:off x="0" y="0"/>
            <a:ext cx="5219700" cy="6858000"/>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1"/>
          <p:cNvSpPr>
            <a:spLocks noGrp="1"/>
          </p:cNvSpPr>
          <p:nvPr>
            <p:ph type="title"/>
          </p:nvPr>
        </p:nvSpPr>
        <p:spPr>
          <a:xfrm>
            <a:off x="5594555" y="208089"/>
            <a:ext cx="5609153" cy="461665"/>
          </a:xfrm>
        </p:spPr>
        <p:txBody>
          <a:bodyPr>
            <a:noAutofit/>
          </a:bodyPr>
          <a:lstStyle>
            <a:lvl1pPr>
              <a:defRPr sz="2800">
                <a:solidFill>
                  <a:schemeClr val="accent3"/>
                </a:solidFill>
              </a:defRPr>
            </a:lvl1pPr>
          </a:lstStyle>
          <a:p>
            <a:r>
              <a:rPr lang="en-US"/>
              <a:t>Click to edit Master title style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 y="5637784"/>
            <a:ext cx="2329338" cy="1647403"/>
          </a:xfrm>
          <a:prstGeom prst="rect">
            <a:avLst/>
          </a:prstGeom>
        </p:spPr>
      </p:pic>
    </p:spTree>
    <p:extLst>
      <p:ext uri="{BB962C8B-B14F-4D97-AF65-F5344CB8AC3E}">
        <p14:creationId xmlns:p14="http://schemas.microsoft.com/office/powerpoint/2010/main" val="898586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 PLATO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44127A-B125-446D-8490-2FE676D77D4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6657975" y="0"/>
            <a:ext cx="5534025" cy="6858000"/>
          </a:xfrm>
          <a:prstGeom prst="rect">
            <a:avLst/>
          </a:prstGeom>
        </p:spPr>
      </p:pic>
      <p:sp>
        <p:nvSpPr>
          <p:cNvPr id="4" name="Text Placeholder 3"/>
          <p:cNvSpPr>
            <a:spLocks noGrp="1"/>
          </p:cNvSpPr>
          <p:nvPr>
            <p:ph type="body" sz="half" idx="2"/>
          </p:nvPr>
        </p:nvSpPr>
        <p:spPr>
          <a:xfrm>
            <a:off x="365760" y="1087120"/>
            <a:ext cx="5781040"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CA"/>
          </a:p>
        </p:txBody>
      </p:sp>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654800" y="0"/>
            <a:ext cx="5537200" cy="6862841"/>
          </a:xfrm>
          <a:prstGeom prst="rect">
            <a:avLst/>
          </a:prstGeom>
        </p:spPr>
      </p:pic>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sp>
        <p:nvSpPr>
          <p:cNvPr id="9" name="Rectangle 8"/>
          <p:cNvSpPr/>
          <p:nvPr userDrawn="1"/>
        </p:nvSpPr>
        <p:spPr>
          <a:xfrm>
            <a:off x="6654801" y="0"/>
            <a:ext cx="5537199" cy="6858000"/>
          </a:xfrm>
          <a:prstGeom prst="rect">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itle 1"/>
          <p:cNvSpPr>
            <a:spLocks noGrp="1"/>
          </p:cNvSpPr>
          <p:nvPr>
            <p:ph type="title"/>
          </p:nvPr>
        </p:nvSpPr>
        <p:spPr>
          <a:xfrm>
            <a:off x="253354" y="208089"/>
            <a:ext cx="5893446" cy="461665"/>
          </a:xfrm>
        </p:spPr>
        <p:txBody>
          <a:bodyPr>
            <a:noAutofit/>
          </a:bodyPr>
          <a:lstStyle>
            <a:lvl1pPr>
              <a:defRPr sz="2800">
                <a:solidFill>
                  <a:schemeClr val="accent3"/>
                </a:solidFill>
              </a:defRPr>
            </a:lvl1pPr>
          </a:lstStyle>
          <a:p>
            <a:r>
              <a:rPr lang="en-US"/>
              <a:t>Click to edit Master title style</a:t>
            </a:r>
          </a:p>
        </p:txBody>
      </p:sp>
      <p:pic>
        <p:nvPicPr>
          <p:cNvPr id="3" name="Picture 2">
            <a:extLst>
              <a:ext uri="{FF2B5EF4-FFF2-40B4-BE49-F238E27FC236}">
                <a16:creationId xmlns:a16="http://schemas.microsoft.com/office/drawing/2014/main" id="{258F284B-E088-0913-0A04-DDF395867B59}"/>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aturation sat="175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18289" y="244109"/>
            <a:ext cx="1082319" cy="274320"/>
          </a:xfrm>
          <a:prstGeom prst="rect">
            <a:avLst/>
          </a:prstGeom>
        </p:spPr>
      </p:pic>
    </p:spTree>
    <p:extLst>
      <p:ext uri="{BB962C8B-B14F-4D97-AF65-F5344CB8AC3E}">
        <p14:creationId xmlns:p14="http://schemas.microsoft.com/office/powerpoint/2010/main" val="575480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ft PLATO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5614219" y="1087120"/>
            <a:ext cx="5739582"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96"/>
            <a:ext cx="5112774" cy="6875406"/>
          </a:xfrm>
          <a:prstGeom prst="rect">
            <a:avLst/>
          </a:prstGeom>
        </p:spPr>
      </p:pic>
      <p:sp>
        <p:nvSpPr>
          <p:cNvPr id="13" name="Rectangle 12"/>
          <p:cNvSpPr/>
          <p:nvPr userDrawn="1"/>
        </p:nvSpPr>
        <p:spPr>
          <a:xfrm>
            <a:off x="-1573" y="-7196"/>
            <a:ext cx="5114347" cy="6875406"/>
          </a:xfrm>
          <a:prstGeom prst="rect">
            <a:avLst/>
          </a:prstGeom>
          <a:solidFill>
            <a:schemeClr val="accent3">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a:xfrm>
            <a:off x="5614218" y="217325"/>
            <a:ext cx="5654146" cy="461665"/>
          </a:xfrm>
        </p:spPr>
        <p:txBody>
          <a:bodyPr>
            <a:noAutofit/>
          </a:bodyPr>
          <a:lstStyle>
            <a:lvl1pPr>
              <a:defRPr sz="2800">
                <a:solidFill>
                  <a:schemeClr val="accent3"/>
                </a:solidFill>
              </a:defRPr>
            </a:lvl1pPr>
          </a:lstStyle>
          <a:p>
            <a:r>
              <a:rPr lang="en-US"/>
              <a:t>Click to edit Master title style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 y="5637784"/>
            <a:ext cx="2329338" cy="1647403"/>
          </a:xfrm>
          <a:prstGeom prst="rect">
            <a:avLst/>
          </a:prstGeom>
        </p:spPr>
      </p:pic>
      <p:sp>
        <p:nvSpPr>
          <p:cNvPr id="9" name="Slide Number Placeholder 6"/>
          <p:cNvSpPr>
            <a:spLocks noGrp="1"/>
          </p:cNvSpPr>
          <p:nvPr>
            <p:ph type="sldNum" sz="quarter" idx="12"/>
          </p:nvPr>
        </p:nvSpPr>
        <p:spPr>
          <a:xfrm>
            <a:off x="9089571" y="6356350"/>
            <a:ext cx="2743200" cy="365125"/>
          </a:xfrm>
        </p:spPr>
        <p:txBody>
          <a:bodyPr/>
          <a:lstStyle/>
          <a:p>
            <a:fld id="{35FD7A7A-4480-44D6-9B36-84E6FF2DC4CF}" type="slidenum">
              <a:rPr lang="en-CA" smtClean="0"/>
              <a:t>‹#›</a:t>
            </a:fld>
            <a:endParaRPr lang="en-CA"/>
          </a:p>
        </p:txBody>
      </p:sp>
    </p:spTree>
    <p:extLst>
      <p:ext uri="{BB962C8B-B14F-4D97-AF65-F5344CB8AC3E}">
        <p14:creationId xmlns:p14="http://schemas.microsoft.com/office/powerpoint/2010/main" val="109378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PLATO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641600" y="1087120"/>
            <a:ext cx="8712201"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196"/>
            <a:ext cx="2298858" cy="6875406"/>
          </a:xfrm>
          <a:prstGeom prst="rect">
            <a:avLst/>
          </a:prstGeom>
        </p:spPr>
      </p:pic>
      <p:sp>
        <p:nvSpPr>
          <p:cNvPr id="13" name="Rectangle 12"/>
          <p:cNvSpPr/>
          <p:nvPr userDrawn="1"/>
        </p:nvSpPr>
        <p:spPr>
          <a:xfrm>
            <a:off x="-1573" y="-7196"/>
            <a:ext cx="2300431" cy="6875406"/>
          </a:xfrm>
          <a:prstGeom prst="rect">
            <a:avLst/>
          </a:prstGeom>
          <a:solidFill>
            <a:schemeClr val="accent3">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a:xfrm>
            <a:off x="2650844" y="208089"/>
            <a:ext cx="7985587" cy="461665"/>
          </a:xfrm>
        </p:spPr>
        <p:txBody>
          <a:bodyPr>
            <a:noAutofit/>
          </a:bodyPr>
          <a:lstStyle>
            <a:lvl1pPr>
              <a:defRPr sz="2800">
                <a:solidFill>
                  <a:schemeClr val="accent3"/>
                </a:solidFill>
              </a:defRPr>
            </a:lvl1pPr>
          </a:lstStyle>
          <a:p>
            <a:r>
              <a:rPr lang="en-US"/>
              <a:t>Click to edit Master title style</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480" y="5637784"/>
            <a:ext cx="2329338" cy="1647403"/>
          </a:xfrm>
          <a:prstGeom prst="rect">
            <a:avLst/>
          </a:prstGeom>
        </p:spPr>
      </p:pic>
      <p:sp>
        <p:nvSpPr>
          <p:cNvPr id="9" name="Slide Number Placeholder 6"/>
          <p:cNvSpPr>
            <a:spLocks noGrp="1"/>
          </p:cNvSpPr>
          <p:nvPr>
            <p:ph type="sldNum" sz="quarter" idx="12"/>
          </p:nvPr>
        </p:nvSpPr>
        <p:spPr>
          <a:xfrm>
            <a:off x="9089571" y="6356350"/>
            <a:ext cx="2743200" cy="365125"/>
          </a:xfrm>
        </p:spPr>
        <p:txBody>
          <a:bodyPr/>
          <a:lstStyle/>
          <a:p>
            <a:fld id="{35FD7A7A-4480-44D6-9B36-84E6FF2DC4CF}" type="slidenum">
              <a:rPr lang="en-CA" smtClean="0"/>
              <a:t>‹#›</a:t>
            </a:fld>
            <a:endParaRPr lang="en-CA"/>
          </a:p>
        </p:txBody>
      </p:sp>
    </p:spTree>
    <p:extLst>
      <p:ext uri="{BB962C8B-B14F-4D97-AF65-F5344CB8AC3E}">
        <p14:creationId xmlns:p14="http://schemas.microsoft.com/office/powerpoint/2010/main" val="3687316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Left PLATO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53674" y="1087120"/>
            <a:ext cx="9100127"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7196"/>
            <a:ext cx="1995055" cy="6875406"/>
          </a:xfrm>
          <a:prstGeom prst="rect">
            <a:avLst/>
          </a:prstGeom>
        </p:spPr>
      </p:pic>
      <p:sp>
        <p:nvSpPr>
          <p:cNvPr id="13" name="Rectangle 12"/>
          <p:cNvSpPr/>
          <p:nvPr userDrawn="1"/>
        </p:nvSpPr>
        <p:spPr>
          <a:xfrm>
            <a:off x="-16026" y="-7196"/>
            <a:ext cx="2011080" cy="6875406"/>
          </a:xfrm>
          <a:prstGeom prst="rect">
            <a:avLst/>
          </a:prstGeom>
          <a:solidFill>
            <a:schemeClr val="accent3">
              <a:lumMod val="7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itle 1"/>
          <p:cNvSpPr>
            <a:spLocks noGrp="1"/>
          </p:cNvSpPr>
          <p:nvPr>
            <p:ph type="title"/>
          </p:nvPr>
        </p:nvSpPr>
        <p:spPr>
          <a:xfrm>
            <a:off x="2253674" y="208089"/>
            <a:ext cx="8382758" cy="461665"/>
          </a:xfrm>
        </p:spPr>
        <p:txBody>
          <a:bodyPr>
            <a:noAutofit/>
          </a:bodyPr>
          <a:lstStyle>
            <a:lvl1pPr>
              <a:defRPr sz="2800">
                <a:solidFill>
                  <a:schemeClr val="accent3"/>
                </a:solidFill>
              </a:defRPr>
            </a:lvl1pPr>
          </a:lstStyle>
          <a:p>
            <a:r>
              <a:rPr lang="en-US"/>
              <a:t>Click to edit Master title style</a:t>
            </a:r>
          </a:p>
        </p:txBody>
      </p:sp>
      <p:sp>
        <p:nvSpPr>
          <p:cNvPr id="9" name="Slide Number Placeholder 6"/>
          <p:cNvSpPr>
            <a:spLocks noGrp="1"/>
          </p:cNvSpPr>
          <p:nvPr>
            <p:ph type="sldNum" sz="quarter" idx="12"/>
          </p:nvPr>
        </p:nvSpPr>
        <p:spPr>
          <a:xfrm>
            <a:off x="9089571" y="6356350"/>
            <a:ext cx="2743200" cy="365125"/>
          </a:xfrm>
        </p:spPr>
        <p:txBody>
          <a:bodyPr/>
          <a:lstStyle/>
          <a:p>
            <a:fld id="{35FD7A7A-4480-44D6-9B36-84E6FF2DC4CF}" type="slidenum">
              <a:rPr lang="en-CA" smtClean="0"/>
              <a:t>‹#›</a:t>
            </a:fld>
            <a:endParaRPr lang="en-CA"/>
          </a:p>
        </p:txBody>
      </p:sp>
    </p:spTree>
    <p:extLst>
      <p:ext uri="{BB962C8B-B14F-4D97-AF65-F5344CB8AC3E}">
        <p14:creationId xmlns:p14="http://schemas.microsoft.com/office/powerpoint/2010/main" val="16510099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A">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80EE6-977C-8C4C-BEF7-7889C29A81F8}"/>
              </a:ext>
            </a:extLst>
          </p:cNvPr>
          <p:cNvSpPr>
            <a:spLocks noGrp="1"/>
          </p:cNvSpPr>
          <p:nvPr>
            <p:ph idx="1"/>
          </p:nvPr>
        </p:nvSpPr>
        <p:spPr>
          <a:xfrm>
            <a:off x="482600" y="1825625"/>
            <a:ext cx="11290300" cy="4351338"/>
          </a:xfrm>
        </p:spPr>
        <p:txBody>
          <a:bodyPr>
            <a:normAutofit/>
          </a:bodyPr>
          <a:lstStyle>
            <a:lvl1pPr>
              <a:defRPr sz="24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FE3407C4-E8C7-9548-8501-194DA90B47D5}"/>
              </a:ext>
            </a:extLst>
          </p:cNvPr>
          <p:cNvSpPr>
            <a:spLocks noGrp="1"/>
          </p:cNvSpPr>
          <p:nvPr>
            <p:ph type="sldNum" sz="quarter" idx="12"/>
          </p:nvPr>
        </p:nvSpPr>
        <p:spPr>
          <a:xfrm>
            <a:off x="11214100" y="6492875"/>
            <a:ext cx="558800" cy="2286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835D6E-297A-E848-AB1C-EFCBE8183B6E}"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C93752FE-6479-5240-B922-C74BCC524FC2}"/>
              </a:ext>
            </a:extLst>
          </p:cNvPr>
          <p:cNvSpPr>
            <a:spLocks noGrp="1"/>
          </p:cNvSpPr>
          <p:nvPr>
            <p:ph type="body" sz="quarter" idx="13" hasCustomPrompt="1"/>
          </p:nvPr>
        </p:nvSpPr>
        <p:spPr>
          <a:xfrm>
            <a:off x="482600" y="1041399"/>
            <a:ext cx="11290300" cy="315913"/>
          </a:xfrm>
        </p:spPr>
        <p:txBody>
          <a:bodyPr lIns="0">
            <a:normAutofit/>
          </a:bodyPr>
          <a:lstStyle>
            <a:lvl1pPr marL="0" indent="0">
              <a:buNone/>
              <a:defRPr sz="2000">
                <a:solidFill>
                  <a:schemeClr val="tx1">
                    <a:lumMod val="50000"/>
                    <a:lumOff val="50000"/>
                  </a:schemeClr>
                </a:solidFill>
                <a:latin typeface="+mj-lt"/>
              </a:defRPr>
            </a:lvl1pPr>
          </a:lstStyle>
          <a:p>
            <a:pPr lvl="0"/>
            <a:r>
              <a:rPr lang="en-US"/>
              <a:t>Click to add subtitle</a:t>
            </a:r>
            <a:endParaRPr lang="en-CA"/>
          </a:p>
        </p:txBody>
      </p:sp>
      <p:sp>
        <p:nvSpPr>
          <p:cNvPr id="7" name="Title 1"/>
          <p:cNvSpPr>
            <a:spLocks noGrp="1"/>
          </p:cNvSpPr>
          <p:nvPr>
            <p:ph type="title"/>
          </p:nvPr>
        </p:nvSpPr>
        <p:spPr>
          <a:xfrm>
            <a:off x="253354" y="225637"/>
            <a:ext cx="10262246" cy="452931"/>
          </a:xfrm>
        </p:spPr>
        <p:txBody>
          <a:bodyP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940246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80" r="13903"/>
          <a:stretch/>
        </p:blipFill>
        <p:spPr>
          <a:xfrm>
            <a:off x="0" y="-15640"/>
            <a:ext cx="12200163" cy="6873640"/>
          </a:xfrm>
          <a:prstGeom prst="rect">
            <a:avLst/>
          </a:prstGeom>
        </p:spPr>
      </p:pic>
      <p:sp>
        <p:nvSpPr>
          <p:cNvPr id="5" name="Rectangle 4">
            <a:extLst>
              <a:ext uri="{FF2B5EF4-FFF2-40B4-BE49-F238E27FC236}">
                <a16:creationId xmlns:a16="http://schemas.microsoft.com/office/drawing/2014/main" id="{A624D12C-9B0A-4437-BAF0-C1DE0D262BBF}"/>
              </a:ext>
            </a:extLst>
          </p:cNvPr>
          <p:cNvSpPr/>
          <p:nvPr userDrawn="1"/>
        </p:nvSpPr>
        <p:spPr>
          <a:xfrm>
            <a:off x="-7566" y="-15640"/>
            <a:ext cx="12215294" cy="6873640"/>
          </a:xfrm>
          <a:prstGeom prst="rect">
            <a:avLst/>
          </a:prstGeom>
          <a:solidFill>
            <a:schemeClr val="accent3">
              <a:lumMod val="75000"/>
              <a:alpha val="8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2" name="Picture 1">
            <a:extLst>
              <a:ext uri="{FF2B5EF4-FFF2-40B4-BE49-F238E27FC236}">
                <a16:creationId xmlns:a16="http://schemas.microsoft.com/office/drawing/2014/main" id="{F2A14CCB-BBA8-7AB3-6B0B-A8FF4EEF23B1}"/>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saturation sat="175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18289" y="244109"/>
            <a:ext cx="1082319" cy="274320"/>
          </a:xfrm>
          <a:prstGeom prst="rect">
            <a:avLst/>
          </a:prstGeom>
        </p:spPr>
      </p:pic>
    </p:spTree>
    <p:extLst>
      <p:ext uri="{BB962C8B-B14F-4D97-AF65-F5344CB8AC3E}">
        <p14:creationId xmlns:p14="http://schemas.microsoft.com/office/powerpoint/2010/main" val="115608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3354" y="208089"/>
            <a:ext cx="10383078" cy="461665"/>
          </a:xfrm>
        </p:spPr>
        <p:txBody>
          <a:bodyPr>
            <a:noAutofit/>
          </a:bodyPr>
          <a:lstStyle>
            <a:lvl1pPr>
              <a:defRPr sz="2800">
                <a:solidFill>
                  <a:schemeClr val="accent3"/>
                </a:solidFill>
              </a:defRPr>
            </a:lvl1pPr>
          </a:lstStyle>
          <a:p>
            <a:r>
              <a:rPr lang="en-US"/>
              <a:t>Click to edit Master title style</a:t>
            </a:r>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5FD7A7A-4480-44D6-9B36-84E6FF2DC4CF}" type="slidenum">
              <a:rPr lang="en-CA" smtClean="0"/>
              <a:t>‹#›</a:t>
            </a:fld>
            <a:endParaRPr lang="en-CA"/>
          </a:p>
        </p:txBody>
      </p:sp>
      <p:sp>
        <p:nvSpPr>
          <p:cNvPr id="25" name="Text Placeholder 24"/>
          <p:cNvSpPr>
            <a:spLocks noGrp="1"/>
          </p:cNvSpPr>
          <p:nvPr>
            <p:ph type="body" sz="quarter" idx="13"/>
          </p:nvPr>
        </p:nvSpPr>
        <p:spPr>
          <a:xfrm>
            <a:off x="334963" y="1130514"/>
            <a:ext cx="11497808" cy="4471773"/>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13713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3" name="Rectangle 2"/>
          <p:cNvSpPr/>
          <p:nvPr userDrawn="1"/>
        </p:nvSpPr>
        <p:spPr>
          <a:xfrm>
            <a:off x="121920" y="6278880"/>
            <a:ext cx="2438400" cy="4425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338446" y="3555648"/>
            <a:ext cx="3704291" cy="2852737"/>
          </a:xfrm>
        </p:spPr>
        <p:txBody>
          <a:bodyPr anchor="b">
            <a:normAutofit/>
          </a:bodyPr>
          <a:lstStyle>
            <a:lvl1pPr marL="0" algn="l" defTabSz="914400" rtl="0" eaLnBrk="1" latinLnBrk="0" hangingPunct="1">
              <a:defRPr lang="en-US" sz="4800" b="1" kern="1200" dirty="0">
                <a:solidFill>
                  <a:schemeClr val="accent5"/>
                </a:solidFill>
                <a:latin typeface="Century Gothic" panose="020B0502020202020204" pitchFamily="34" charset="0"/>
                <a:ea typeface="+mn-ea"/>
                <a:cs typeface="+mn-cs"/>
              </a:defRPr>
            </a:lvl1pPr>
          </a:lstStyle>
          <a:p>
            <a:r>
              <a:rPr lang="en-US"/>
              <a:t>Click to edit Master title style</a:t>
            </a:r>
          </a:p>
        </p:txBody>
      </p:sp>
      <p:sp>
        <p:nvSpPr>
          <p:cNvPr id="12" name="Rectangle 11">
            <a:extLst>
              <a:ext uri="{FF2B5EF4-FFF2-40B4-BE49-F238E27FC236}">
                <a16:creationId xmlns:a16="http://schemas.microsoft.com/office/drawing/2014/main" id="{9E4E3FF3-1A3A-4EA1-AB1D-2E1083C3E382}"/>
              </a:ext>
            </a:extLst>
          </p:cNvPr>
          <p:cNvSpPr/>
          <p:nvPr userDrawn="1"/>
        </p:nvSpPr>
        <p:spPr>
          <a:xfrm>
            <a:off x="253354" y="151267"/>
            <a:ext cx="4280339" cy="523220"/>
          </a:xfrm>
          <a:prstGeom prst="rect">
            <a:avLst/>
          </a:prstGeom>
          <a:noFill/>
        </p:spPr>
        <p:txBody>
          <a:bodyPr wrap="none" lIns="91440" tIns="45720" rIns="91440" bIns="45720" anchor="t">
            <a:spAutoFit/>
          </a:bodyPr>
          <a:lstStyle/>
          <a:p>
            <a:pPr lvl="0">
              <a:defRPr/>
            </a:pPr>
            <a:r>
              <a:rPr lang="en-US" sz="2800" b="1">
                <a:solidFill>
                  <a:schemeClr val="accent3"/>
                </a:solidFill>
                <a:latin typeface="Century Gothic"/>
              </a:rPr>
              <a:t>PLATO Training Program</a:t>
            </a:r>
            <a:endParaRPr lang="en-CA" sz="2800" b="1">
              <a:solidFill>
                <a:schemeClr val="accent3"/>
              </a:solidFill>
              <a:latin typeface="Century Gothic"/>
            </a:endParaRPr>
          </a:p>
        </p:txBody>
      </p:sp>
      <p:sp>
        <p:nvSpPr>
          <p:cNvPr id="8" name="Rectangle 7"/>
          <p:cNvSpPr/>
          <p:nvPr userDrawn="1"/>
        </p:nvSpPr>
        <p:spPr>
          <a:xfrm>
            <a:off x="10180003" y="6301603"/>
            <a:ext cx="1757681" cy="317147"/>
          </a:xfrm>
          <a:prstGeom prst="rect">
            <a:avLst/>
          </a:prstGeom>
          <a:blipFill dpi="0" rotWithShape="1">
            <a:blip r:embed="rId2" cstate="email">
              <a:alphaModFix amt="5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547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4963" y="1130516"/>
            <a:ext cx="11497808" cy="5046448"/>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sp>
        <p:nvSpPr>
          <p:cNvPr id="8" name="Title 1"/>
          <p:cNvSpPr>
            <a:spLocks noGrp="1"/>
          </p:cNvSpPr>
          <p:nvPr>
            <p:ph type="title"/>
          </p:nvPr>
        </p:nvSpPr>
        <p:spPr>
          <a:xfrm>
            <a:off x="253354" y="217324"/>
            <a:ext cx="10383078" cy="461665"/>
          </a:xfrm>
        </p:spPr>
        <p:txBody>
          <a:bodyPr>
            <a:noAutofit/>
          </a:bodyPr>
          <a:lstStyle>
            <a:lvl1pPr>
              <a:defRPr sz="2800">
                <a:solidFill>
                  <a:schemeClr val="accent3"/>
                </a:solidFill>
              </a:defRPr>
            </a:lvl1pPr>
          </a:lstStyle>
          <a:p>
            <a:r>
              <a:rPr lang="en-US"/>
              <a:t>Click to edit Master title style</a:t>
            </a:r>
          </a:p>
        </p:txBody>
      </p:sp>
    </p:spTree>
    <p:extLst>
      <p:ext uri="{BB962C8B-B14F-4D97-AF65-F5344CB8AC3E}">
        <p14:creationId xmlns:p14="http://schemas.microsoft.com/office/powerpoint/2010/main" val="223774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34963" y="1130516"/>
            <a:ext cx="5684837" cy="5046448"/>
          </a:xfrm>
        </p:spPr>
        <p:txBody>
          <a:bodyPr>
            <a:normAutofit/>
          </a:bodyPr>
          <a:lstStyle>
            <a:lvl1pPr>
              <a:defRPr sz="18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199" y="1130515"/>
            <a:ext cx="5660571" cy="5046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sp>
        <p:nvSpPr>
          <p:cNvPr id="8" name="Title 1"/>
          <p:cNvSpPr>
            <a:spLocks noGrp="1"/>
          </p:cNvSpPr>
          <p:nvPr>
            <p:ph type="title"/>
          </p:nvPr>
        </p:nvSpPr>
        <p:spPr>
          <a:xfrm>
            <a:off x="253354" y="208089"/>
            <a:ext cx="10383078" cy="461665"/>
          </a:xfrm>
        </p:spPr>
        <p:txBody>
          <a:bodyPr>
            <a:noAutofit/>
          </a:bodyPr>
          <a:lstStyle>
            <a:lvl1pPr>
              <a:defRPr sz="28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726385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4964" y="1054998"/>
            <a:ext cx="5662612"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4964" y="2032000"/>
            <a:ext cx="5662612" cy="4157663"/>
          </a:xfrm>
        </p:spPr>
        <p:txBody>
          <a:bodyPr>
            <a:normAutofit/>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199" y="1054998"/>
            <a:ext cx="5660571" cy="82391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199" y="2032000"/>
            <a:ext cx="5660571" cy="4157663"/>
          </a:xfrm>
        </p:spPr>
        <p:txBody>
          <a:bodyPr>
            <a:normAutofit/>
          </a:bodyPr>
          <a:lstStyle>
            <a:lvl1pPr>
              <a:defRPr sz="20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5FD7A7A-4480-44D6-9B36-84E6FF2DC4CF}" type="slidenum">
              <a:rPr lang="en-CA" smtClean="0"/>
              <a:t>‹#›</a:t>
            </a:fld>
            <a:endParaRPr lang="en-CA"/>
          </a:p>
        </p:txBody>
      </p:sp>
      <p:sp>
        <p:nvSpPr>
          <p:cNvPr id="10" name="Title 1"/>
          <p:cNvSpPr>
            <a:spLocks noGrp="1"/>
          </p:cNvSpPr>
          <p:nvPr>
            <p:ph type="title"/>
          </p:nvPr>
        </p:nvSpPr>
        <p:spPr>
          <a:xfrm>
            <a:off x="253354" y="208089"/>
            <a:ext cx="10383078" cy="461665"/>
          </a:xfrm>
        </p:spPr>
        <p:txBody>
          <a:bodyPr>
            <a:noAutofit/>
          </a:bodyPr>
          <a:lstStyle>
            <a:lvl1pPr>
              <a:defRPr sz="2800">
                <a:solidFill>
                  <a:schemeClr val="accent3"/>
                </a:solidFill>
              </a:defRPr>
            </a:lvl1pPr>
          </a:lstStyle>
          <a:p>
            <a:r>
              <a:rPr lang="en-US"/>
              <a:t>Click to edit Master title style</a:t>
            </a:r>
          </a:p>
        </p:txBody>
      </p:sp>
    </p:spTree>
    <p:extLst>
      <p:ext uri="{BB962C8B-B14F-4D97-AF65-F5344CB8AC3E}">
        <p14:creationId xmlns:p14="http://schemas.microsoft.com/office/powerpoint/2010/main" val="414116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3354" y="218804"/>
            <a:ext cx="10262246" cy="452931"/>
          </a:xfrm>
        </p:spPr>
        <p:txBody>
          <a:bodyPr/>
          <a:lstStyle>
            <a:lvl1pPr>
              <a:defRPr>
                <a:solidFill>
                  <a:schemeClr val="accent3"/>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5FD7A7A-4480-44D6-9B36-84E6FF2DC4CF}" type="slidenum">
              <a:rPr lang="en-CA" smtClean="0"/>
              <a:t>‹#›</a:t>
            </a:fld>
            <a:endParaRPr lang="en-CA"/>
          </a:p>
        </p:txBody>
      </p:sp>
    </p:spTree>
    <p:extLst>
      <p:ext uri="{BB962C8B-B14F-4D97-AF65-F5344CB8AC3E}">
        <p14:creationId xmlns:p14="http://schemas.microsoft.com/office/powerpoint/2010/main" val="543108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5FD7A7A-4480-44D6-9B36-84E6FF2DC4CF}" type="slidenum">
              <a:rPr lang="en-CA" smtClean="0"/>
              <a:t>‹#›</a:t>
            </a:fld>
            <a:endParaRPr lang="en-CA"/>
          </a:p>
        </p:txBody>
      </p:sp>
    </p:spTree>
    <p:extLst>
      <p:ext uri="{BB962C8B-B14F-4D97-AF65-F5344CB8AC3E}">
        <p14:creationId xmlns:p14="http://schemas.microsoft.com/office/powerpoint/2010/main" val="2123920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Right PQA Photo">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65760" y="1087120"/>
            <a:ext cx="9683404" cy="478186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CA"/>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43127" y="0"/>
            <a:ext cx="2025074" cy="6858000"/>
          </a:xfrm>
          <a:prstGeom prst="rect">
            <a:avLst/>
          </a:prstGeom>
        </p:spPr>
      </p:pic>
      <p:sp>
        <p:nvSpPr>
          <p:cNvPr id="9" name="Rectangle 8"/>
          <p:cNvSpPr/>
          <p:nvPr userDrawn="1"/>
        </p:nvSpPr>
        <p:spPr>
          <a:xfrm>
            <a:off x="10243127" y="-1"/>
            <a:ext cx="2025074" cy="6858001"/>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itle 1"/>
          <p:cNvSpPr>
            <a:spLocks noGrp="1"/>
          </p:cNvSpPr>
          <p:nvPr>
            <p:ph type="title"/>
          </p:nvPr>
        </p:nvSpPr>
        <p:spPr>
          <a:xfrm>
            <a:off x="253354" y="217325"/>
            <a:ext cx="9795810" cy="461665"/>
          </a:xfrm>
        </p:spPr>
        <p:txBody>
          <a:bodyPr>
            <a:noAutofit/>
          </a:bodyPr>
          <a:lstStyle>
            <a:lvl1pPr>
              <a:defRPr sz="2800">
                <a:solidFill>
                  <a:schemeClr val="accent3"/>
                </a:solidFill>
              </a:defRPr>
            </a:lvl1pPr>
          </a:lstStyle>
          <a:p>
            <a:r>
              <a:rPr lang="en-US"/>
              <a:t>Click to edit Master title style</a:t>
            </a:r>
          </a:p>
        </p:txBody>
      </p:sp>
      <p:sp>
        <p:nvSpPr>
          <p:cNvPr id="7" name="Slide Number Placeholder 6"/>
          <p:cNvSpPr>
            <a:spLocks noGrp="1"/>
          </p:cNvSpPr>
          <p:nvPr>
            <p:ph type="sldNum" sz="quarter" idx="12"/>
          </p:nvPr>
        </p:nvSpPr>
        <p:spPr/>
        <p:txBody>
          <a:bodyPr/>
          <a:lstStyle/>
          <a:p>
            <a:fld id="{35FD7A7A-4480-44D6-9B36-84E6FF2DC4CF}" type="slidenum">
              <a:rPr lang="en-CA" smtClean="0"/>
              <a:t>‹#›</a:t>
            </a:fld>
            <a:endParaRPr lang="en-CA"/>
          </a:p>
        </p:txBody>
      </p:sp>
      <p:pic>
        <p:nvPicPr>
          <p:cNvPr id="2" name="Picture 1">
            <a:extLst>
              <a:ext uri="{FF2B5EF4-FFF2-40B4-BE49-F238E27FC236}">
                <a16:creationId xmlns:a16="http://schemas.microsoft.com/office/drawing/2014/main" id="{859C6922-8AF1-17EA-3B39-0C9CCBC5997E}"/>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saturation sat="175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18289" y="244109"/>
            <a:ext cx="1082319" cy="274320"/>
          </a:xfrm>
          <a:prstGeom prst="rect">
            <a:avLst/>
          </a:prstGeom>
        </p:spPr>
      </p:pic>
    </p:spTree>
    <p:extLst>
      <p:ext uri="{BB962C8B-B14F-4D97-AF65-F5344CB8AC3E}">
        <p14:creationId xmlns:p14="http://schemas.microsoft.com/office/powerpoint/2010/main" val="163283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3354" y="225637"/>
            <a:ext cx="10262246" cy="45293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34963" y="1130515"/>
            <a:ext cx="11497808" cy="50464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908957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D7A7A-4480-44D6-9B36-84E6FF2DC4CF}" type="slidenum">
              <a:rPr lang="en-CA" smtClean="0"/>
              <a:t>‹#›</a:t>
            </a:fld>
            <a:endParaRPr lang="en-CA"/>
          </a:p>
        </p:txBody>
      </p:sp>
      <p:cxnSp>
        <p:nvCxnSpPr>
          <p:cNvPr id="10" name="Straight Connector 9">
            <a:extLst>
              <a:ext uri="{FF2B5EF4-FFF2-40B4-BE49-F238E27FC236}">
                <a16:creationId xmlns:a16="http://schemas.microsoft.com/office/drawing/2014/main" id="{024C2FA3-1386-4B41-BD02-4D058B5ECF03}"/>
              </a:ext>
            </a:extLst>
          </p:cNvPr>
          <p:cNvCxnSpPr/>
          <p:nvPr userDrawn="1"/>
        </p:nvCxnSpPr>
        <p:spPr>
          <a:xfrm>
            <a:off x="334963" y="677584"/>
            <a:ext cx="11497808" cy="11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253354" y="6301603"/>
            <a:ext cx="1757681" cy="317147"/>
          </a:xfrm>
          <a:prstGeom prst="rect">
            <a:avLst/>
          </a:prstGeom>
          <a:blipFill dpi="0" rotWithShape="1">
            <a:blip r:embed="rId19" cstate="email">
              <a:alphaModFix amt="2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FFB3BD1C-6084-1CFE-BE51-F6E184E540AA}"/>
              </a:ext>
            </a:extLst>
          </p:cNvPr>
          <p:cNvCxnSpPr/>
          <p:nvPr userDrawn="1"/>
        </p:nvCxnSpPr>
        <p:spPr>
          <a:xfrm>
            <a:off x="334963" y="677584"/>
            <a:ext cx="1149780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5E85369-9043-875B-4297-7079293022E8}"/>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10567298" y="132526"/>
            <a:ext cx="1371348" cy="507348"/>
          </a:xfrm>
          <a:prstGeom prst="rect">
            <a:avLst/>
          </a:prstGeom>
        </p:spPr>
      </p:pic>
    </p:spTree>
    <p:extLst>
      <p:ext uri="{BB962C8B-B14F-4D97-AF65-F5344CB8AC3E}">
        <p14:creationId xmlns:p14="http://schemas.microsoft.com/office/powerpoint/2010/main" val="17910639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78" r:id="rId4"/>
    <p:sldLayoutId id="2147483666" r:id="rId5"/>
    <p:sldLayoutId id="2147483667" r:id="rId6"/>
    <p:sldLayoutId id="2147483668" r:id="rId7"/>
    <p:sldLayoutId id="2147483669" r:id="rId8"/>
    <p:sldLayoutId id="2147483682" r:id="rId9"/>
    <p:sldLayoutId id="2147483670" r:id="rId10"/>
    <p:sldLayoutId id="2147483677" r:id="rId11"/>
    <p:sldLayoutId id="2147483676" r:id="rId12"/>
    <p:sldLayoutId id="2147483671" r:id="rId13"/>
    <p:sldLayoutId id="2147483681" r:id="rId14"/>
    <p:sldLayoutId id="2147483683" r:id="rId15"/>
    <p:sldLayoutId id="2147483675" r:id="rId16"/>
    <p:sldLayoutId id="2147483680" r:id="rId17"/>
  </p:sldLayoutIdLst>
  <p:hf hdr="0" ftr="0" dt="0"/>
  <p:txStyles>
    <p:titleStyle>
      <a:lvl1pPr algn="l" defTabSz="914400" rtl="0" eaLnBrk="1" latinLnBrk="0" hangingPunct="1">
        <a:lnSpc>
          <a:spcPct val="90000"/>
        </a:lnSpc>
        <a:spcBef>
          <a:spcPct val="0"/>
        </a:spcBef>
        <a:buNone/>
        <a:defRPr sz="2800" b="1"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5"/>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5"/>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5"/>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forum.katalon.com/" TargetMode="External"/><Relationship Id="rId2" Type="http://schemas.openxmlformats.org/officeDocument/2006/relationships/hyperlink" Target="https://docs.katalon.com/" TargetMode="External"/><Relationship Id="rId1" Type="http://schemas.openxmlformats.org/officeDocument/2006/relationships/slideLayout" Target="../slideLayouts/slideLayout9.xml"/><Relationship Id="rId5" Type="http://schemas.openxmlformats.org/officeDocument/2006/relationships/hyperlink" Target="https://katalon.com/resources-center/blog" TargetMode="External"/><Relationship Id="rId4" Type="http://schemas.openxmlformats.org/officeDocument/2006/relationships/hyperlink" Target="https://www.youtube.com/watch?v=xBjNhauVDio&amp;list=PLhW3qG5bs-L_D4ZePNNjvmIULuu6mBHbu&amp;index=2"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hyperlink" Target="https://www.katalon.co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a:t>INTRODUCTION TO KATALON STUDIO</a:t>
            </a:r>
            <a:br>
              <a:rPr lang="en-US" dirty="0"/>
            </a:br>
            <a:br>
              <a:rPr lang="en-US" sz="2800" dirty="0"/>
            </a:br>
            <a:r>
              <a:rPr lang="en-US" sz="2800" b="0" i="0" dirty="0">
                <a:solidFill>
                  <a:srgbClr val="0D0D0D"/>
                </a:solidFill>
                <a:effectLst/>
                <a:highlight>
                  <a:srgbClr val="FFFFFF"/>
                </a:highlight>
                <a:latin typeface="Söhne"/>
              </a:rPr>
              <a:t>Streamline Your Test Automation Process</a:t>
            </a:r>
            <a:endParaRPr lang="en-CA" sz="2800" dirty="0"/>
          </a:p>
        </p:txBody>
      </p:sp>
      <p:sp>
        <p:nvSpPr>
          <p:cNvPr id="2" name="TextBox 1">
            <a:extLst>
              <a:ext uri="{FF2B5EF4-FFF2-40B4-BE49-F238E27FC236}">
                <a16:creationId xmlns:a16="http://schemas.microsoft.com/office/drawing/2014/main" id="{ABB0AF55-0705-4C5D-B89E-666B5F188D57}"/>
              </a:ext>
            </a:extLst>
          </p:cNvPr>
          <p:cNvSpPr txBox="1"/>
          <p:nvPr/>
        </p:nvSpPr>
        <p:spPr>
          <a:xfrm>
            <a:off x="8640660" y="4941116"/>
            <a:ext cx="2606804" cy="1015663"/>
          </a:xfrm>
          <a:prstGeom prst="rect">
            <a:avLst/>
          </a:prstGeom>
          <a:noFill/>
        </p:spPr>
        <p:txBody>
          <a:bodyPr wrap="none" rtlCol="0">
            <a:spAutoFit/>
          </a:bodyPr>
          <a:lstStyle/>
          <a:p>
            <a:r>
              <a:rPr lang="en-CA" sz="2000" b="1" dirty="0">
                <a:solidFill>
                  <a:schemeClr val="bg2"/>
                </a:solidFill>
              </a:rPr>
              <a:t>Presented By:</a:t>
            </a:r>
          </a:p>
          <a:p>
            <a:r>
              <a:rPr lang="en-CA" sz="2000" b="1" dirty="0">
                <a:solidFill>
                  <a:schemeClr val="bg2"/>
                </a:solidFill>
              </a:rPr>
              <a:t>Naveen Kumar Patti</a:t>
            </a:r>
          </a:p>
          <a:p>
            <a:r>
              <a:rPr lang="en-CA" sz="2000" b="1" dirty="0">
                <a:solidFill>
                  <a:schemeClr val="bg2"/>
                </a:solidFill>
              </a:rPr>
              <a:t>   Consultant</a:t>
            </a:r>
          </a:p>
        </p:txBody>
      </p:sp>
    </p:spTree>
    <p:extLst>
      <p:ext uri="{BB962C8B-B14F-4D97-AF65-F5344CB8AC3E}">
        <p14:creationId xmlns:p14="http://schemas.microsoft.com/office/powerpoint/2010/main" val="2926791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089571"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19835D6E-297A-E848-AB1C-EFCBE8183B6E}" type="slidenum">
              <a:rPr kumimoji="0" lang="en-CA"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10</a:t>
            </a:fld>
            <a:endParaRPr kumimoji="0" lang="en-CA" b="0" i="0" u="none" strike="noStrike" cap="none" spc="0" normalizeH="0" baseline="0" noProof="0">
              <a:ln>
                <a:noFill/>
              </a:ln>
              <a:effectLst/>
              <a:uLnTx/>
              <a:uFillTx/>
            </a:endParaRPr>
          </a:p>
        </p:txBody>
      </p:sp>
      <p:sp>
        <p:nvSpPr>
          <p:cNvPr id="8" name="TextBox 7">
            <a:extLst>
              <a:ext uri="{FF2B5EF4-FFF2-40B4-BE49-F238E27FC236}">
                <a16:creationId xmlns:a16="http://schemas.microsoft.com/office/drawing/2014/main" id="{8182DAC5-756C-D774-A496-56182E9B5609}"/>
              </a:ext>
            </a:extLst>
          </p:cNvPr>
          <p:cNvSpPr txBox="1"/>
          <p:nvPr/>
        </p:nvSpPr>
        <p:spPr>
          <a:xfrm>
            <a:off x="253354" y="217324"/>
            <a:ext cx="10383078" cy="4616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b="1" dirty="0">
                <a:solidFill>
                  <a:schemeClr val="accent3"/>
                </a:solidFill>
                <a:latin typeface="+mj-lt"/>
                <a:ea typeface="+mj-ea"/>
                <a:cs typeface="+mj-cs"/>
              </a:rPr>
              <a:t>Creation of Framework</a:t>
            </a:r>
            <a:endParaRPr lang="en-US" sz="2600" b="1" kern="1200" dirty="0">
              <a:solidFill>
                <a:schemeClr val="accent3"/>
              </a:solidFill>
              <a:latin typeface="+mj-lt"/>
              <a:ea typeface="+mj-ea"/>
              <a:cs typeface="+mj-cs"/>
            </a:endParaRPr>
          </a:p>
        </p:txBody>
      </p:sp>
      <p:sp>
        <p:nvSpPr>
          <p:cNvPr id="5" name="TextBox 4">
            <a:extLst>
              <a:ext uri="{FF2B5EF4-FFF2-40B4-BE49-F238E27FC236}">
                <a16:creationId xmlns:a16="http://schemas.microsoft.com/office/drawing/2014/main" id="{CB436BB5-31CA-2955-F5CD-046E81E88B08}"/>
              </a:ext>
            </a:extLst>
          </p:cNvPr>
          <p:cNvSpPr txBox="1"/>
          <p:nvPr/>
        </p:nvSpPr>
        <p:spPr>
          <a:xfrm>
            <a:off x="253354" y="678989"/>
            <a:ext cx="11501871" cy="5016758"/>
          </a:xfrm>
          <a:prstGeom prst="rect">
            <a:avLst/>
          </a:prstGeom>
          <a:noFill/>
        </p:spPr>
        <p:txBody>
          <a:bodyPr wrap="square">
            <a:spAutoFit/>
          </a:bodyPr>
          <a:lstStyle/>
          <a:p>
            <a:pPr algn="l"/>
            <a:r>
              <a:rPr lang="en-US" sz="1600" b="0" i="0" dirty="0">
                <a:solidFill>
                  <a:srgbClr val="0D0D0D"/>
                </a:solidFill>
                <a:effectLst/>
                <a:highlight>
                  <a:srgbClr val="FFFFFF"/>
                </a:highlight>
              </a:rPr>
              <a:t>Creating a framework in Katalon Studio involves organizing your test automation artifacts (test cases, test suites, objects, data files, etc.) in a structured and reusable manner. </a:t>
            </a:r>
            <a:br>
              <a:rPr lang="en-US" sz="1600" b="0" i="0" dirty="0">
                <a:solidFill>
                  <a:srgbClr val="0D0D0D"/>
                </a:solidFill>
                <a:effectLst/>
                <a:highlight>
                  <a:srgbClr val="FFFFFF"/>
                </a:highlight>
              </a:rPr>
            </a:br>
            <a:r>
              <a:rPr lang="en-US" sz="1600" b="0" i="0" dirty="0">
                <a:solidFill>
                  <a:srgbClr val="0D0D0D"/>
                </a:solidFill>
                <a:effectLst/>
                <a:highlight>
                  <a:srgbClr val="FFFFFF"/>
                </a:highlight>
              </a:rPr>
              <a:t>Create a New Project:</a:t>
            </a:r>
          </a:p>
          <a:p>
            <a:pPr marL="742950" lvl="1" indent="-285750" algn="l">
              <a:buFont typeface="+mj-lt"/>
              <a:buAutoNum type="arabicPeriod"/>
            </a:pPr>
            <a:r>
              <a:rPr lang="en-US" sz="1600" b="0" i="0" dirty="0">
                <a:solidFill>
                  <a:srgbClr val="0D0D0D"/>
                </a:solidFill>
                <a:effectLst/>
                <a:highlight>
                  <a:srgbClr val="FFFFFF"/>
                </a:highlight>
              </a:rPr>
              <a:t>Launch Katalon Studio and click on the "New Project" button.</a:t>
            </a:r>
          </a:p>
          <a:p>
            <a:pPr marL="742950" lvl="1" indent="-285750" algn="l">
              <a:buFont typeface="+mj-lt"/>
              <a:buAutoNum type="arabicPeriod"/>
            </a:pPr>
            <a:r>
              <a:rPr lang="en-US" sz="1600" b="0" i="0" dirty="0">
                <a:solidFill>
                  <a:srgbClr val="0D0D0D"/>
                </a:solidFill>
                <a:effectLst/>
                <a:highlight>
                  <a:srgbClr val="FFFFFF"/>
                </a:highlight>
              </a:rPr>
              <a:t>Choose a location to save your project and specify its name.</a:t>
            </a:r>
          </a:p>
          <a:p>
            <a:pPr marL="742950" lvl="1" indent="-285750" algn="l">
              <a:buFont typeface="+mj-lt"/>
              <a:buAutoNum type="arabicPeriod"/>
            </a:pPr>
            <a:r>
              <a:rPr lang="en-US" sz="1600" b="0" i="0" dirty="0">
                <a:solidFill>
                  <a:srgbClr val="0D0D0D"/>
                </a:solidFill>
                <a:effectLst/>
                <a:highlight>
                  <a:srgbClr val="FFFFFF"/>
                </a:highlight>
              </a:rPr>
              <a:t>Select a template (Web, Mobile, API) based on the type of testing you want to perform.</a:t>
            </a:r>
          </a:p>
          <a:p>
            <a:pPr marL="742950" lvl="1" indent="-285750" algn="l">
              <a:buFont typeface="+mj-lt"/>
              <a:buAutoNum type="arabicPeriod"/>
            </a:pPr>
            <a:r>
              <a:rPr lang="en-US" sz="1600" b="0" i="0" dirty="0">
                <a:solidFill>
                  <a:srgbClr val="0D0D0D"/>
                </a:solidFill>
                <a:effectLst/>
                <a:highlight>
                  <a:srgbClr val="FFFFFF"/>
                </a:highlight>
              </a:rPr>
              <a:t>Click "OK" to create the project.</a:t>
            </a:r>
          </a:p>
          <a:p>
            <a:pPr algn="l">
              <a:buFont typeface="+mj-lt"/>
              <a:buAutoNum type="arabicPeriod"/>
            </a:pPr>
            <a:r>
              <a:rPr lang="en-US" sz="1600" b="0" i="0" dirty="0">
                <a:solidFill>
                  <a:srgbClr val="0D0D0D"/>
                </a:solidFill>
                <a:effectLst/>
                <a:highlight>
                  <a:srgbClr val="FFFFFF"/>
                </a:highlight>
              </a:rPr>
              <a:t>Define Folder Structure:</a:t>
            </a:r>
          </a:p>
          <a:p>
            <a:pPr marL="742950" lvl="1" indent="-285750" algn="l">
              <a:buFont typeface="+mj-lt"/>
              <a:buAutoNum type="arabicPeriod"/>
            </a:pPr>
            <a:r>
              <a:rPr lang="en-US" sz="1600" b="0" i="0" dirty="0">
                <a:solidFill>
                  <a:srgbClr val="0D0D0D"/>
                </a:solidFill>
                <a:effectLst/>
                <a:highlight>
                  <a:srgbClr val="FFFFFF"/>
                </a:highlight>
              </a:rPr>
              <a:t>Inside your project, define a folder structure to organize your test artifacts. Common folders include:</a:t>
            </a:r>
          </a:p>
          <a:p>
            <a:pPr marL="1143000" lvl="2" indent="-228600" algn="l">
              <a:buFont typeface="+mj-lt"/>
              <a:buAutoNum type="arabicPeriod"/>
            </a:pPr>
            <a:r>
              <a:rPr lang="en-US" sz="1600" b="0" i="0" dirty="0">
                <a:solidFill>
                  <a:srgbClr val="0D0D0D"/>
                </a:solidFill>
                <a:effectLst/>
                <a:highlight>
                  <a:srgbClr val="FFFFFF"/>
                </a:highlight>
              </a:rPr>
              <a:t>Test Cases: Store individual test cases here.</a:t>
            </a:r>
          </a:p>
          <a:p>
            <a:pPr marL="1143000" lvl="2" indent="-228600" algn="l">
              <a:buFont typeface="+mj-lt"/>
              <a:buAutoNum type="arabicPeriod"/>
            </a:pPr>
            <a:r>
              <a:rPr lang="en-US" sz="1600" b="0" i="0" dirty="0">
                <a:solidFill>
                  <a:srgbClr val="0D0D0D"/>
                </a:solidFill>
                <a:effectLst/>
                <a:highlight>
                  <a:srgbClr val="FFFFFF"/>
                </a:highlight>
              </a:rPr>
              <a:t>Test Suites: Store collections of test cases (test suites) here.</a:t>
            </a:r>
          </a:p>
          <a:p>
            <a:pPr marL="1143000" lvl="2" indent="-228600" algn="l">
              <a:buFont typeface="+mj-lt"/>
              <a:buAutoNum type="arabicPeriod"/>
            </a:pPr>
            <a:r>
              <a:rPr lang="en-US" sz="1600" b="0" i="0" dirty="0">
                <a:solidFill>
                  <a:srgbClr val="0D0D0D"/>
                </a:solidFill>
                <a:effectLst/>
                <a:highlight>
                  <a:srgbClr val="FFFFFF"/>
                </a:highlight>
              </a:rPr>
              <a:t>Test Objects: Store test objects (locators) here.</a:t>
            </a:r>
          </a:p>
          <a:p>
            <a:pPr marL="1143000" lvl="2" indent="-228600" algn="l">
              <a:buFont typeface="+mj-lt"/>
              <a:buAutoNum type="arabicPeriod"/>
            </a:pPr>
            <a:r>
              <a:rPr lang="en-US" sz="1600" b="0" i="0" dirty="0">
                <a:solidFill>
                  <a:srgbClr val="0D0D0D"/>
                </a:solidFill>
                <a:effectLst/>
                <a:highlight>
                  <a:srgbClr val="FFFFFF"/>
                </a:highlight>
              </a:rPr>
              <a:t>Keywords: Store custom keywords (reusable actions) here.</a:t>
            </a:r>
          </a:p>
          <a:p>
            <a:pPr marL="1143000" lvl="2" indent="-228600" algn="l">
              <a:buFont typeface="+mj-lt"/>
              <a:buAutoNum type="arabicPeriod"/>
            </a:pPr>
            <a:r>
              <a:rPr lang="en-US" sz="1600" b="0" i="0" dirty="0">
                <a:solidFill>
                  <a:srgbClr val="0D0D0D"/>
                </a:solidFill>
                <a:effectLst/>
                <a:highlight>
                  <a:srgbClr val="FFFFFF"/>
                </a:highlight>
              </a:rPr>
              <a:t>Data Files: Store test data files (e.g., Excel, CSV) here.</a:t>
            </a:r>
          </a:p>
          <a:p>
            <a:pPr marL="1143000" lvl="2" indent="-228600" algn="l">
              <a:buFont typeface="+mj-lt"/>
              <a:buAutoNum type="arabicPeriod"/>
            </a:pPr>
            <a:r>
              <a:rPr lang="en-US" sz="1600" b="0" i="0" dirty="0">
                <a:solidFill>
                  <a:srgbClr val="0D0D0D"/>
                </a:solidFill>
                <a:effectLst/>
                <a:highlight>
                  <a:srgbClr val="FFFFFF"/>
                </a:highlight>
              </a:rPr>
              <a:t>Reports: Store test execution reports here.</a:t>
            </a:r>
          </a:p>
          <a:p>
            <a:pPr marL="1143000" lvl="2" indent="-228600" algn="l">
              <a:buFont typeface="+mj-lt"/>
              <a:buAutoNum type="arabicPeriod"/>
            </a:pPr>
            <a:r>
              <a:rPr lang="en-US" sz="1600" b="0" i="0" dirty="0">
                <a:solidFill>
                  <a:srgbClr val="0D0D0D"/>
                </a:solidFill>
                <a:effectLst/>
                <a:highlight>
                  <a:srgbClr val="FFFFFF"/>
                </a:highlight>
              </a:rPr>
              <a:t>Configurations: Store environment configurations (URLs, credentials) here.</a:t>
            </a:r>
          </a:p>
          <a:p>
            <a:pPr algn="l">
              <a:buFont typeface="+mj-lt"/>
              <a:buAutoNum type="arabicPeriod"/>
            </a:pPr>
            <a:r>
              <a:rPr lang="en-US" sz="1600" b="0" i="0" dirty="0">
                <a:solidFill>
                  <a:srgbClr val="0D0D0D"/>
                </a:solidFill>
                <a:effectLst/>
                <a:highlight>
                  <a:srgbClr val="FFFFFF"/>
                </a:highlight>
              </a:rPr>
              <a:t>Create Test Cases:</a:t>
            </a:r>
          </a:p>
          <a:p>
            <a:pPr marL="742950" lvl="1" indent="-285750" algn="l">
              <a:buFont typeface="+mj-lt"/>
              <a:buAutoNum type="arabicPeriod"/>
            </a:pPr>
            <a:r>
              <a:rPr lang="en-US" sz="1600" b="0" i="0" dirty="0">
                <a:solidFill>
                  <a:srgbClr val="0D0D0D"/>
                </a:solidFill>
                <a:effectLst/>
                <a:highlight>
                  <a:srgbClr val="FFFFFF"/>
                </a:highlight>
              </a:rPr>
              <a:t>Create individual test cases for different test scenarios.</a:t>
            </a:r>
          </a:p>
          <a:p>
            <a:pPr marL="742950" lvl="1" indent="-285750" algn="l">
              <a:buFont typeface="+mj-lt"/>
              <a:buAutoNum type="arabicPeriod"/>
            </a:pPr>
            <a:r>
              <a:rPr lang="en-US" sz="1600" b="0" i="0" dirty="0">
                <a:solidFill>
                  <a:srgbClr val="0D0D0D"/>
                </a:solidFill>
                <a:effectLst/>
                <a:highlight>
                  <a:srgbClr val="FFFFFF"/>
                </a:highlight>
              </a:rPr>
              <a:t>Use a modular approach to design test cases, focusing on reusability and maintainability.</a:t>
            </a:r>
          </a:p>
          <a:p>
            <a:pPr marL="742950" lvl="1" indent="-285750" algn="l">
              <a:buFont typeface="+mj-lt"/>
              <a:buAutoNum type="arabicPeriod"/>
            </a:pPr>
            <a:r>
              <a:rPr lang="en-US" sz="1600" b="0" i="0" dirty="0">
                <a:solidFill>
                  <a:srgbClr val="0D0D0D"/>
                </a:solidFill>
                <a:effectLst/>
                <a:highlight>
                  <a:srgbClr val="FFFFFF"/>
                </a:highlight>
              </a:rPr>
              <a:t>Leverage built-in keywords and custom keywords to perform actions and validations.</a:t>
            </a:r>
          </a:p>
        </p:txBody>
      </p:sp>
    </p:spTree>
    <p:extLst>
      <p:ext uri="{BB962C8B-B14F-4D97-AF65-F5344CB8AC3E}">
        <p14:creationId xmlns:p14="http://schemas.microsoft.com/office/powerpoint/2010/main" val="407100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089571"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19835D6E-297A-E848-AB1C-EFCBE8183B6E}" type="slidenum">
              <a:rPr kumimoji="0" lang="en-CA"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11</a:t>
            </a:fld>
            <a:endParaRPr kumimoji="0" lang="en-CA" b="0" i="0" u="none" strike="noStrike" cap="none" spc="0" normalizeH="0" baseline="0" noProof="0">
              <a:ln>
                <a:noFill/>
              </a:ln>
              <a:effectLst/>
              <a:uLnTx/>
              <a:uFillTx/>
            </a:endParaRPr>
          </a:p>
        </p:txBody>
      </p:sp>
      <p:sp>
        <p:nvSpPr>
          <p:cNvPr id="8" name="TextBox 7">
            <a:extLst>
              <a:ext uri="{FF2B5EF4-FFF2-40B4-BE49-F238E27FC236}">
                <a16:creationId xmlns:a16="http://schemas.microsoft.com/office/drawing/2014/main" id="{8182DAC5-756C-D774-A496-56182E9B5609}"/>
              </a:ext>
            </a:extLst>
          </p:cNvPr>
          <p:cNvSpPr txBox="1"/>
          <p:nvPr/>
        </p:nvSpPr>
        <p:spPr>
          <a:xfrm>
            <a:off x="253354" y="217324"/>
            <a:ext cx="10383078" cy="4616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b="1">
                <a:solidFill>
                  <a:schemeClr val="accent3"/>
                </a:solidFill>
                <a:latin typeface="+mj-lt"/>
                <a:ea typeface="+mj-ea"/>
                <a:cs typeface="+mj-cs"/>
              </a:rPr>
              <a:t>CREATION OF FRAMEWORK</a:t>
            </a:r>
            <a:endParaRPr lang="en-US" sz="2600" b="1" kern="1200" dirty="0">
              <a:solidFill>
                <a:schemeClr val="accent3"/>
              </a:solidFill>
              <a:latin typeface="+mj-lt"/>
              <a:ea typeface="+mj-ea"/>
              <a:cs typeface="+mj-cs"/>
            </a:endParaRPr>
          </a:p>
        </p:txBody>
      </p:sp>
      <p:sp>
        <p:nvSpPr>
          <p:cNvPr id="5" name="TextBox 4">
            <a:extLst>
              <a:ext uri="{FF2B5EF4-FFF2-40B4-BE49-F238E27FC236}">
                <a16:creationId xmlns:a16="http://schemas.microsoft.com/office/drawing/2014/main" id="{82EEF274-9FF4-7B9F-F48D-B3E2ED5C7C2F}"/>
              </a:ext>
            </a:extLst>
          </p:cNvPr>
          <p:cNvSpPr txBox="1"/>
          <p:nvPr/>
        </p:nvSpPr>
        <p:spPr>
          <a:xfrm>
            <a:off x="253355" y="678989"/>
            <a:ext cx="8051659" cy="4801314"/>
          </a:xfrm>
          <a:prstGeom prst="rect">
            <a:avLst/>
          </a:prstGeom>
          <a:noFill/>
        </p:spPr>
        <p:txBody>
          <a:bodyPr wrap="square">
            <a:spAutoFit/>
          </a:bodyPr>
          <a:lstStyle/>
          <a:p>
            <a:pPr algn="l"/>
            <a:r>
              <a:rPr lang="en-US" sz="1600" b="0" i="0" dirty="0">
                <a:solidFill>
                  <a:srgbClr val="0D0D0D"/>
                </a:solidFill>
                <a:effectLst/>
                <a:highlight>
                  <a:srgbClr val="FFFFFF"/>
                </a:highlight>
                <a:cs typeface="Arial" panose="020B0604020202020204" pitchFamily="34" charset="0"/>
              </a:rPr>
              <a:t>3.Create Test Suites:</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Create test suites to group related test cases based on test scenarios or features.</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Define execution profiles to specify different environments (e.g., Chrome, Firefox).</a:t>
            </a:r>
          </a:p>
          <a:p>
            <a:pPr algn="l"/>
            <a:r>
              <a:rPr lang="en-US" sz="1600" b="0" i="0" dirty="0">
                <a:solidFill>
                  <a:srgbClr val="0D0D0D"/>
                </a:solidFill>
                <a:effectLst/>
                <a:highlight>
                  <a:srgbClr val="FFFFFF"/>
                </a:highlight>
                <a:cs typeface="Arial" panose="020B0604020202020204" pitchFamily="34" charset="0"/>
              </a:rPr>
              <a:t>4.Manage Test Objects:</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Create and organize test objects to represent UI elements in your application.</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Use descriptive names and properties to uniquely identify test objects.</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Store test objects in the Test Objects folder and reuse them across test cases</a:t>
            </a:r>
          </a:p>
          <a:p>
            <a:pPr algn="l"/>
            <a:r>
              <a:rPr lang="en-US" sz="1600" b="0" i="0" dirty="0">
                <a:solidFill>
                  <a:srgbClr val="0D0D0D"/>
                </a:solidFill>
                <a:effectLst/>
                <a:highlight>
                  <a:srgbClr val="FFFFFF"/>
                </a:highlight>
                <a:cs typeface="Arial" panose="020B0604020202020204" pitchFamily="34" charset="0"/>
              </a:rPr>
              <a:t>5.Implement Data-Driven Testing:</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Use data files (e.g., Excel, CSV) to parameterize your test cases and execute them with different input data.</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Create test data files and store them in the Data Files folder.</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Use data binding to associate test data with test cases.</a:t>
            </a:r>
          </a:p>
          <a:p>
            <a:pPr algn="l"/>
            <a:r>
              <a:rPr lang="en-US" sz="1600" b="0" i="0" dirty="0">
                <a:solidFill>
                  <a:srgbClr val="0D0D0D"/>
                </a:solidFill>
                <a:effectLst/>
                <a:highlight>
                  <a:srgbClr val="FFFFFF"/>
                </a:highlight>
                <a:cs typeface="Arial" panose="020B0604020202020204" pitchFamily="34" charset="0"/>
              </a:rPr>
              <a:t>6.Customize Reporting:</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Configure custom reporting options to generate detailed and informative test execution reports.</a:t>
            </a:r>
          </a:p>
          <a:p>
            <a:pPr marL="742950" lvl="1" indent="-285750" algn="l">
              <a:buFont typeface="+mj-lt"/>
              <a:buAutoNum type="arabicPeriod"/>
            </a:pPr>
            <a:r>
              <a:rPr lang="en-US" sz="1600" b="0" i="0" dirty="0">
                <a:solidFill>
                  <a:srgbClr val="0D0D0D"/>
                </a:solidFill>
                <a:effectLst/>
                <a:highlight>
                  <a:srgbClr val="FFFFFF"/>
                </a:highlight>
                <a:cs typeface="Arial" panose="020B0604020202020204" pitchFamily="34" charset="0"/>
              </a:rPr>
              <a:t>Customize report templates and settings based on your project </a:t>
            </a:r>
            <a:r>
              <a:rPr lang="en-US" sz="1600" b="0" i="0" dirty="0">
                <a:solidFill>
                  <a:srgbClr val="0D0D0D"/>
                </a:solidFill>
                <a:effectLst/>
                <a:highlight>
                  <a:srgbClr val="FFFFFF"/>
                </a:highlight>
              </a:rPr>
              <a:t>requirements.</a:t>
            </a:r>
          </a:p>
          <a:p>
            <a:pPr algn="l"/>
            <a:endParaRPr lang="en-US" b="0" i="0" dirty="0">
              <a:solidFill>
                <a:srgbClr val="0D0D0D"/>
              </a:solidFill>
              <a:effectLst/>
              <a:highlight>
                <a:srgbClr val="FFFFFF"/>
              </a:highlight>
              <a:latin typeface="Söhne"/>
            </a:endParaRPr>
          </a:p>
        </p:txBody>
      </p:sp>
      <p:pic>
        <p:nvPicPr>
          <p:cNvPr id="7" name="Picture 6">
            <a:extLst>
              <a:ext uri="{FF2B5EF4-FFF2-40B4-BE49-F238E27FC236}">
                <a16:creationId xmlns:a16="http://schemas.microsoft.com/office/drawing/2014/main" id="{50F756C6-33DE-0EE3-4987-212B1FCCBE55}"/>
              </a:ext>
            </a:extLst>
          </p:cNvPr>
          <p:cNvPicPr>
            <a:picLocks noChangeAspect="1"/>
          </p:cNvPicPr>
          <p:nvPr/>
        </p:nvPicPr>
        <p:blipFill>
          <a:blip r:embed="rId2"/>
          <a:stretch>
            <a:fillRect/>
          </a:stretch>
        </p:blipFill>
        <p:spPr>
          <a:xfrm>
            <a:off x="8588191" y="975284"/>
            <a:ext cx="2495550" cy="4916469"/>
          </a:xfrm>
          <a:prstGeom prst="rect">
            <a:avLst/>
          </a:prstGeom>
        </p:spPr>
      </p:pic>
    </p:spTree>
    <p:extLst>
      <p:ext uri="{BB962C8B-B14F-4D97-AF65-F5344CB8AC3E}">
        <p14:creationId xmlns:p14="http://schemas.microsoft.com/office/powerpoint/2010/main" val="374712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12</a:t>
            </a:fld>
            <a:endParaRPr lang="en-CA"/>
          </a:p>
        </p:txBody>
      </p:sp>
      <p:sp>
        <p:nvSpPr>
          <p:cNvPr id="4" name="Title 3"/>
          <p:cNvSpPr>
            <a:spLocks noGrp="1"/>
          </p:cNvSpPr>
          <p:nvPr>
            <p:ph type="title"/>
          </p:nvPr>
        </p:nvSpPr>
        <p:spPr>
          <a:xfrm>
            <a:off x="253354" y="208089"/>
            <a:ext cx="10383078" cy="461665"/>
          </a:xfrm>
        </p:spPr>
        <p:txBody>
          <a:bodyPr vert="horz" lIns="91440" tIns="45720" rIns="91440" bIns="45720" rtlCol="0" anchor="ctr">
            <a:normAutofit/>
          </a:bodyPr>
          <a:lstStyle/>
          <a:p>
            <a:r>
              <a:rPr lang="en-US" sz="2600"/>
              <a:t>Creation of Reusable Methods</a:t>
            </a:r>
            <a:endParaRPr lang="en-US" sz="2600" b="1" kern="1200" dirty="0"/>
          </a:p>
        </p:txBody>
      </p:sp>
      <p:sp>
        <p:nvSpPr>
          <p:cNvPr id="6" name="Content Placeholder 5">
            <a:extLst>
              <a:ext uri="{FF2B5EF4-FFF2-40B4-BE49-F238E27FC236}">
                <a16:creationId xmlns:a16="http://schemas.microsoft.com/office/drawing/2014/main" id="{06A06251-AB7E-FDF6-B7D0-4162752C867A}"/>
              </a:ext>
            </a:extLst>
          </p:cNvPr>
          <p:cNvSpPr>
            <a:spLocks noGrp="1"/>
          </p:cNvSpPr>
          <p:nvPr>
            <p:ph sz="half" idx="2"/>
          </p:nvPr>
        </p:nvSpPr>
        <p:spPr>
          <a:xfrm>
            <a:off x="10737130" y="5071621"/>
            <a:ext cx="1095640" cy="1105342"/>
          </a:xfrm>
        </p:spPr>
        <p:txBody>
          <a:bodyPr/>
          <a:lstStyle/>
          <a:p>
            <a:pPr marL="0" indent="0">
              <a:buNone/>
            </a:pPr>
            <a:endParaRPr lang="en-CA" dirty="0"/>
          </a:p>
        </p:txBody>
      </p:sp>
      <p:pic>
        <p:nvPicPr>
          <p:cNvPr id="8" name="Picture 7">
            <a:extLst>
              <a:ext uri="{FF2B5EF4-FFF2-40B4-BE49-F238E27FC236}">
                <a16:creationId xmlns:a16="http://schemas.microsoft.com/office/drawing/2014/main" id="{D6C4C5AA-5FFD-D5CC-C247-8702B308AC65}"/>
              </a:ext>
            </a:extLst>
          </p:cNvPr>
          <p:cNvPicPr>
            <a:picLocks noChangeAspect="1"/>
          </p:cNvPicPr>
          <p:nvPr/>
        </p:nvPicPr>
        <p:blipFill>
          <a:blip r:embed="rId2"/>
          <a:stretch>
            <a:fillRect/>
          </a:stretch>
        </p:blipFill>
        <p:spPr>
          <a:xfrm>
            <a:off x="253354" y="1786379"/>
            <a:ext cx="11740850" cy="4219826"/>
          </a:xfrm>
          <a:prstGeom prst="rect">
            <a:avLst/>
          </a:prstGeom>
        </p:spPr>
      </p:pic>
      <p:sp>
        <p:nvSpPr>
          <p:cNvPr id="10" name="TextBox 9">
            <a:extLst>
              <a:ext uri="{FF2B5EF4-FFF2-40B4-BE49-F238E27FC236}">
                <a16:creationId xmlns:a16="http://schemas.microsoft.com/office/drawing/2014/main" id="{456F46F4-6C96-E3BF-7675-225873773F6D}"/>
              </a:ext>
            </a:extLst>
          </p:cNvPr>
          <p:cNvSpPr txBox="1"/>
          <p:nvPr/>
        </p:nvSpPr>
        <p:spPr>
          <a:xfrm>
            <a:off x="320511" y="669754"/>
            <a:ext cx="11123629" cy="1107996"/>
          </a:xfrm>
          <a:prstGeom prst="rect">
            <a:avLst/>
          </a:prstGeom>
          <a:noFill/>
        </p:spPr>
        <p:txBody>
          <a:bodyPr wrap="square">
            <a:spAutoFit/>
          </a:bodyPr>
          <a:lstStyle/>
          <a:p>
            <a:r>
              <a:rPr lang="en-CA" sz="1600" dirty="0"/>
              <a:t>To create reusable methods in Katalon Studio:</a:t>
            </a:r>
          </a:p>
          <a:p>
            <a:r>
              <a:rPr lang="en-CA" sz="1600" dirty="0"/>
              <a:t>1. Navigate to the "Keywords" folder and create a new custom keyword.</a:t>
            </a:r>
          </a:p>
          <a:p>
            <a:r>
              <a:rPr lang="en-CA" sz="1600" dirty="0"/>
              <a:t>2. Define the method in the Script Editor using Groovy or Java.</a:t>
            </a:r>
          </a:p>
          <a:p>
            <a:r>
              <a:rPr lang="en-CA" sz="1600" dirty="0"/>
              <a:t>3. Use the custom keyword in test cases to encapsulate and reuse common actions</a:t>
            </a:r>
            <a:r>
              <a:rPr lang="en-CA" dirty="0"/>
              <a:t>.</a:t>
            </a:r>
          </a:p>
        </p:txBody>
      </p:sp>
    </p:spTree>
    <p:extLst>
      <p:ext uri="{BB962C8B-B14F-4D97-AF65-F5344CB8AC3E}">
        <p14:creationId xmlns:p14="http://schemas.microsoft.com/office/powerpoint/2010/main" val="2843761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2ABC97-C6C8-A3DB-81A9-C808ED4E8B1C}"/>
              </a:ext>
            </a:extLst>
          </p:cNvPr>
          <p:cNvPicPr>
            <a:picLocks noChangeAspect="1"/>
          </p:cNvPicPr>
          <p:nvPr/>
        </p:nvPicPr>
        <p:blipFill>
          <a:blip r:embed="rId2"/>
          <a:stretch>
            <a:fillRect/>
          </a:stretch>
        </p:blipFill>
        <p:spPr>
          <a:xfrm>
            <a:off x="428017" y="2597286"/>
            <a:ext cx="10778247" cy="2889114"/>
          </a:xfrm>
          <a:prstGeom prst="rect">
            <a:avLst/>
          </a:prstGeom>
          <a:noFill/>
        </p:spPr>
      </p:pic>
      <p:sp>
        <p:nvSpPr>
          <p:cNvPr id="8" name="TextBox 7">
            <a:extLst>
              <a:ext uri="{FF2B5EF4-FFF2-40B4-BE49-F238E27FC236}">
                <a16:creationId xmlns:a16="http://schemas.microsoft.com/office/drawing/2014/main" id="{D11477C8-7101-6C18-5ED6-350F123CE328}"/>
              </a:ext>
            </a:extLst>
          </p:cNvPr>
          <p:cNvSpPr txBox="1"/>
          <p:nvPr/>
        </p:nvSpPr>
        <p:spPr>
          <a:xfrm>
            <a:off x="428017" y="1130515"/>
            <a:ext cx="11404753" cy="2760549"/>
          </a:xfrm>
          <a:prstGeom prst="rect">
            <a:avLst/>
          </a:prstGeom>
        </p:spPr>
        <p:txBody>
          <a:bodyPr vert="horz" lIns="91440" tIns="45720" rIns="91440" bIns="45720" rtlCol="0">
            <a:normAutofit/>
          </a:bodyPr>
          <a:lstStyle/>
          <a:p>
            <a:pPr marL="228600" indent="-228600">
              <a:lnSpc>
                <a:spcPct val="90000"/>
              </a:lnSpc>
              <a:spcBef>
                <a:spcPts val="1000"/>
              </a:spcBef>
              <a:buClr>
                <a:schemeClr val="accent5"/>
              </a:buClr>
              <a:buFont typeface="Arial" panose="020B0604020202020204" pitchFamily="34" charset="0"/>
              <a:buChar char="•"/>
            </a:pPr>
            <a:r>
              <a:rPr lang="en-US" sz="1600" b="0" i="0" dirty="0">
                <a:effectLst/>
                <a:highlight>
                  <a:srgbClr val="FFFFFF"/>
                </a:highlight>
              </a:rPr>
              <a:t>To execute scripts in Katalon Studio:</a:t>
            </a:r>
          </a:p>
          <a:p>
            <a:pPr marL="228600" indent="-228600">
              <a:lnSpc>
                <a:spcPct val="90000"/>
              </a:lnSpc>
              <a:spcBef>
                <a:spcPts val="1000"/>
              </a:spcBef>
              <a:buClr>
                <a:schemeClr val="accent5"/>
              </a:buClr>
              <a:buFont typeface="Arial" panose="020B0604020202020204" pitchFamily="34" charset="0"/>
              <a:buChar char="•"/>
            </a:pPr>
            <a:r>
              <a:rPr lang="en-US" sz="1600" b="0" i="0" dirty="0">
                <a:effectLst/>
                <a:highlight>
                  <a:srgbClr val="FFFFFF"/>
                </a:highlight>
              </a:rPr>
              <a:t>Open Katalon Studio and navigate to your project.</a:t>
            </a:r>
          </a:p>
          <a:p>
            <a:pPr marL="228600" indent="-228600">
              <a:lnSpc>
                <a:spcPct val="90000"/>
              </a:lnSpc>
              <a:spcBef>
                <a:spcPts val="1000"/>
              </a:spcBef>
              <a:buClr>
                <a:schemeClr val="accent5"/>
              </a:buClr>
              <a:buFont typeface="Arial" panose="020B0604020202020204" pitchFamily="34" charset="0"/>
              <a:buChar char="•"/>
            </a:pPr>
            <a:r>
              <a:rPr lang="en-US" sz="1600" b="0" i="0" dirty="0">
                <a:effectLst/>
                <a:highlight>
                  <a:srgbClr val="FFFFFF"/>
                </a:highlight>
              </a:rPr>
              <a:t>Select the test case or test suite you want to execute.</a:t>
            </a:r>
          </a:p>
          <a:p>
            <a:pPr marL="228600" indent="-228600">
              <a:lnSpc>
                <a:spcPct val="90000"/>
              </a:lnSpc>
              <a:spcBef>
                <a:spcPts val="1000"/>
              </a:spcBef>
              <a:buClr>
                <a:schemeClr val="accent5"/>
              </a:buClr>
              <a:buFont typeface="Arial" panose="020B0604020202020204" pitchFamily="34" charset="0"/>
              <a:buChar char="•"/>
            </a:pPr>
            <a:r>
              <a:rPr lang="en-US" sz="1600" b="0" i="0" dirty="0">
                <a:effectLst/>
                <a:highlight>
                  <a:srgbClr val="FFFFFF"/>
                </a:highlight>
              </a:rPr>
              <a:t>Click on the "Run" button to execute the selected test artifact. Adjust execution settings as needed before running.</a:t>
            </a:r>
          </a:p>
          <a:p>
            <a:pPr marL="228600" indent="-228600">
              <a:lnSpc>
                <a:spcPct val="90000"/>
              </a:lnSpc>
              <a:spcBef>
                <a:spcPts val="1000"/>
              </a:spcBef>
              <a:buClr>
                <a:schemeClr val="accent5"/>
              </a:buClr>
              <a:buFont typeface="Arial" panose="020B0604020202020204" pitchFamily="34" charset="0"/>
              <a:buChar char="•"/>
            </a:pPr>
            <a:endParaRPr lang="en-US" sz="2000" dirty="0"/>
          </a:p>
        </p:txBody>
      </p:sp>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13</a:t>
            </a:fld>
            <a:endParaRPr lang="en-CA"/>
          </a:p>
        </p:txBody>
      </p:sp>
      <p:sp>
        <p:nvSpPr>
          <p:cNvPr id="4" name="Title 3"/>
          <p:cNvSpPr>
            <a:spLocks noGrp="1"/>
          </p:cNvSpPr>
          <p:nvPr>
            <p:ph type="title"/>
          </p:nvPr>
        </p:nvSpPr>
        <p:spPr>
          <a:xfrm>
            <a:off x="253354" y="208089"/>
            <a:ext cx="10383078" cy="461665"/>
          </a:xfrm>
        </p:spPr>
        <p:txBody>
          <a:bodyPr vert="horz" lIns="91440" tIns="45720" rIns="91440" bIns="45720" rtlCol="0" anchor="ctr">
            <a:normAutofit/>
          </a:bodyPr>
          <a:lstStyle/>
          <a:p>
            <a:r>
              <a:rPr lang="en-US" sz="2600" b="1" kern="1200">
                <a:latin typeface="+mj-lt"/>
                <a:ea typeface="+mj-ea"/>
                <a:cs typeface="+mj-cs"/>
              </a:rPr>
              <a:t>Execution of Scripts</a:t>
            </a:r>
          </a:p>
        </p:txBody>
      </p:sp>
    </p:spTree>
    <p:extLst>
      <p:ext uri="{BB962C8B-B14F-4D97-AF65-F5344CB8AC3E}">
        <p14:creationId xmlns:p14="http://schemas.microsoft.com/office/powerpoint/2010/main" val="1306926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14</a:t>
            </a:fld>
            <a:endParaRPr lang="en-CA"/>
          </a:p>
        </p:txBody>
      </p:sp>
      <p:sp>
        <p:nvSpPr>
          <p:cNvPr id="4" name="Title 3"/>
          <p:cNvSpPr>
            <a:spLocks noGrp="1"/>
          </p:cNvSpPr>
          <p:nvPr>
            <p:ph type="title"/>
          </p:nvPr>
        </p:nvSpPr>
        <p:spPr>
          <a:xfrm>
            <a:off x="253354" y="217324"/>
            <a:ext cx="10383078" cy="461665"/>
          </a:xfrm>
        </p:spPr>
        <p:txBody>
          <a:bodyPr vert="horz" lIns="91440" tIns="45720" rIns="91440" bIns="45720" rtlCol="0" anchor="ctr">
            <a:normAutofit/>
          </a:bodyPr>
          <a:lstStyle/>
          <a:p>
            <a:r>
              <a:rPr lang="en-US" sz="2400" b="1" dirty="0">
                <a:solidFill>
                  <a:schemeClr val="accent2"/>
                </a:solidFill>
                <a:latin typeface="+mn-lt"/>
                <a:ea typeface="Chronicle Display Black" charset="0"/>
                <a:cs typeface="Chronicle Display Black" charset="0"/>
              </a:rPr>
              <a:t>Test Suite</a:t>
            </a:r>
            <a:endParaRPr lang="en-US" sz="2400" b="1" kern="1200" dirty="0">
              <a:solidFill>
                <a:schemeClr val="accent2"/>
              </a:solidFill>
              <a:latin typeface="+mn-lt"/>
            </a:endParaRPr>
          </a:p>
        </p:txBody>
      </p:sp>
      <p:sp>
        <p:nvSpPr>
          <p:cNvPr id="5" name="Content Placeholder 4">
            <a:extLst>
              <a:ext uri="{FF2B5EF4-FFF2-40B4-BE49-F238E27FC236}">
                <a16:creationId xmlns:a16="http://schemas.microsoft.com/office/drawing/2014/main" id="{421B18E3-50E5-DFFF-9040-81749AF2765D}"/>
              </a:ext>
            </a:extLst>
          </p:cNvPr>
          <p:cNvSpPr>
            <a:spLocks noGrp="1"/>
          </p:cNvSpPr>
          <p:nvPr>
            <p:ph sz="half" idx="1"/>
          </p:nvPr>
        </p:nvSpPr>
        <p:spPr>
          <a:xfrm>
            <a:off x="725864" y="1875934"/>
            <a:ext cx="9624767" cy="4480415"/>
          </a:xfrm>
        </p:spPr>
        <p:txBody>
          <a:bodyPr>
            <a:normAutofit fontScale="92500" lnSpcReduction="10000"/>
          </a:bodyPr>
          <a:lstStyle/>
          <a:p>
            <a:pPr algn="l">
              <a:buFont typeface="+mj-lt"/>
              <a:buAutoNum type="arabicPeriod"/>
            </a:pPr>
            <a:r>
              <a:rPr lang="en-US" sz="1500" b="1" i="0" dirty="0">
                <a:solidFill>
                  <a:srgbClr val="0D0D0D"/>
                </a:solidFill>
                <a:effectLst/>
                <a:highlight>
                  <a:srgbClr val="FFFFFF"/>
                </a:highlight>
              </a:rPr>
              <a:t>Create Test Suite:</a:t>
            </a:r>
            <a:endParaRPr lang="en-US" sz="1500" b="0" i="0" dirty="0">
              <a:solidFill>
                <a:srgbClr val="0D0D0D"/>
              </a:solidFill>
              <a:effectLst/>
              <a:highlight>
                <a:srgbClr val="FFFFFF"/>
              </a:highlight>
            </a:endParaRPr>
          </a:p>
          <a:p>
            <a:pPr marL="742950" lvl="1" indent="-285750" algn="l">
              <a:buFont typeface="+mj-lt"/>
              <a:buAutoNum type="arabicPeriod"/>
            </a:pPr>
            <a:r>
              <a:rPr lang="en-US" sz="1500" b="0" i="0" dirty="0">
                <a:solidFill>
                  <a:srgbClr val="0D0D0D"/>
                </a:solidFill>
                <a:effectLst/>
                <a:highlight>
                  <a:srgbClr val="FFFFFF"/>
                </a:highlight>
              </a:rPr>
              <a:t>In Katalon Studio, navigate to the "Test Suites" folder within your project.</a:t>
            </a:r>
          </a:p>
          <a:p>
            <a:pPr marL="742950" lvl="1" indent="-285750" algn="l">
              <a:buFont typeface="+mj-lt"/>
              <a:buAutoNum type="arabicPeriod"/>
            </a:pPr>
            <a:r>
              <a:rPr lang="en-US" sz="1500" b="0" i="0" dirty="0">
                <a:solidFill>
                  <a:srgbClr val="0D0D0D"/>
                </a:solidFill>
                <a:effectLst/>
                <a:highlight>
                  <a:srgbClr val="FFFFFF"/>
                </a:highlight>
              </a:rPr>
              <a:t>Right-click on the folder and select "New &gt; Test Suite."</a:t>
            </a:r>
          </a:p>
          <a:p>
            <a:pPr marL="742950" lvl="1" indent="-285750" algn="l">
              <a:buFont typeface="+mj-lt"/>
              <a:buAutoNum type="arabicPeriod"/>
            </a:pPr>
            <a:r>
              <a:rPr lang="en-US" sz="1500" b="0" i="0" dirty="0">
                <a:solidFill>
                  <a:srgbClr val="0D0D0D"/>
                </a:solidFill>
                <a:effectLst/>
                <a:highlight>
                  <a:srgbClr val="FFFFFF"/>
                </a:highlight>
              </a:rPr>
              <a:t>Give your test suite a name and click "OK" to create it.</a:t>
            </a:r>
          </a:p>
          <a:p>
            <a:pPr marL="742950" lvl="1" indent="-285750" algn="l">
              <a:buFont typeface="+mj-lt"/>
              <a:buAutoNum type="arabicPeriod"/>
            </a:pPr>
            <a:r>
              <a:rPr lang="en-US" sz="1500" b="0" i="0" dirty="0">
                <a:solidFill>
                  <a:srgbClr val="0D0D0D"/>
                </a:solidFill>
                <a:effectLst/>
                <a:highlight>
                  <a:srgbClr val="FFFFFF"/>
                </a:highlight>
              </a:rPr>
              <a:t>Double-click on the test suite to open it.</a:t>
            </a:r>
          </a:p>
          <a:p>
            <a:pPr algn="l">
              <a:buFont typeface="+mj-lt"/>
              <a:buAutoNum type="arabicPeriod"/>
            </a:pPr>
            <a:r>
              <a:rPr lang="en-US" sz="1500" b="1" i="0" dirty="0">
                <a:solidFill>
                  <a:srgbClr val="0D0D0D"/>
                </a:solidFill>
                <a:effectLst/>
                <a:highlight>
                  <a:srgbClr val="FFFFFF"/>
                </a:highlight>
              </a:rPr>
              <a:t>Add Test Cases:</a:t>
            </a:r>
            <a:endParaRPr lang="en-US" sz="1500" b="0" i="0" dirty="0">
              <a:solidFill>
                <a:srgbClr val="0D0D0D"/>
              </a:solidFill>
              <a:effectLst/>
              <a:highlight>
                <a:srgbClr val="FFFFFF"/>
              </a:highlight>
            </a:endParaRPr>
          </a:p>
          <a:p>
            <a:pPr marL="742950" lvl="1" indent="-285750" algn="l">
              <a:buFont typeface="+mj-lt"/>
              <a:buAutoNum type="arabicPeriod"/>
            </a:pPr>
            <a:r>
              <a:rPr lang="en-US" sz="1500" b="0" i="0" dirty="0">
                <a:solidFill>
                  <a:srgbClr val="0D0D0D"/>
                </a:solidFill>
                <a:effectLst/>
                <a:highlight>
                  <a:srgbClr val="FFFFFF"/>
                </a:highlight>
              </a:rPr>
              <a:t>In the Test Suite Editor, click on the "+" icon to add test cases to the suite.</a:t>
            </a:r>
          </a:p>
          <a:p>
            <a:pPr marL="742950" lvl="1" indent="-285750" algn="l">
              <a:buFont typeface="+mj-lt"/>
              <a:buAutoNum type="arabicPeriod"/>
            </a:pPr>
            <a:r>
              <a:rPr lang="en-US" sz="1500" b="0" i="0" dirty="0">
                <a:solidFill>
                  <a:srgbClr val="0D0D0D"/>
                </a:solidFill>
                <a:effectLst/>
                <a:highlight>
                  <a:srgbClr val="FFFFFF"/>
                </a:highlight>
              </a:rPr>
              <a:t>Select the test cases you want to include from the list and click "OK" to add them.</a:t>
            </a:r>
          </a:p>
          <a:p>
            <a:pPr marL="742950" lvl="1" indent="-285750" algn="l">
              <a:buFont typeface="+mj-lt"/>
              <a:buAutoNum type="arabicPeriod"/>
            </a:pPr>
            <a:r>
              <a:rPr lang="en-US" sz="1500" b="0" i="0" dirty="0">
                <a:solidFill>
                  <a:srgbClr val="0D0D0D"/>
                </a:solidFill>
                <a:effectLst/>
                <a:highlight>
                  <a:srgbClr val="FFFFFF"/>
                </a:highlight>
              </a:rPr>
              <a:t>Arrange the order of the test cases as needed by dragging them up or down in the list.</a:t>
            </a:r>
          </a:p>
          <a:p>
            <a:pPr algn="l">
              <a:buFont typeface="+mj-lt"/>
              <a:buAutoNum type="arabicPeriod"/>
            </a:pPr>
            <a:r>
              <a:rPr lang="en-US" sz="1500" b="1" i="0" dirty="0">
                <a:solidFill>
                  <a:srgbClr val="0D0D0D"/>
                </a:solidFill>
                <a:effectLst/>
                <a:highlight>
                  <a:srgbClr val="FFFFFF"/>
                </a:highlight>
              </a:rPr>
              <a:t>Configure Execution Settings:</a:t>
            </a:r>
            <a:endParaRPr lang="en-US" sz="1500" b="0" i="0" dirty="0">
              <a:solidFill>
                <a:srgbClr val="0D0D0D"/>
              </a:solidFill>
              <a:effectLst/>
              <a:highlight>
                <a:srgbClr val="FFFFFF"/>
              </a:highlight>
            </a:endParaRPr>
          </a:p>
          <a:p>
            <a:pPr marL="742950" lvl="1" indent="-285750" algn="l">
              <a:buFont typeface="+mj-lt"/>
              <a:buAutoNum type="arabicPeriod"/>
            </a:pPr>
            <a:r>
              <a:rPr lang="en-US" sz="1500" b="0" i="0" dirty="0">
                <a:solidFill>
                  <a:srgbClr val="0D0D0D"/>
                </a:solidFill>
                <a:effectLst/>
                <a:highlight>
                  <a:srgbClr val="FFFFFF"/>
                </a:highlight>
              </a:rPr>
              <a:t>In the Test Suite Editor, configure the execution settings for the test suite.</a:t>
            </a:r>
          </a:p>
          <a:p>
            <a:pPr marL="742950" lvl="1" indent="-285750" algn="l">
              <a:buFont typeface="+mj-lt"/>
              <a:buAutoNum type="arabicPeriod"/>
            </a:pPr>
            <a:r>
              <a:rPr lang="en-US" sz="1500" b="0" i="0" dirty="0">
                <a:solidFill>
                  <a:srgbClr val="0D0D0D"/>
                </a:solidFill>
                <a:effectLst/>
                <a:highlight>
                  <a:srgbClr val="FFFFFF"/>
                </a:highlight>
              </a:rPr>
              <a:t>Choose the execution profile (e.g., browser) and other options such as parallel execution, retry settings, etc.</a:t>
            </a:r>
          </a:p>
          <a:p>
            <a:pPr marL="742950" lvl="1" indent="-285750" algn="l">
              <a:buFont typeface="+mj-lt"/>
              <a:buAutoNum type="arabicPeriod"/>
            </a:pPr>
            <a:r>
              <a:rPr lang="en-US" sz="1500" b="0" i="0" dirty="0">
                <a:solidFill>
                  <a:srgbClr val="0D0D0D"/>
                </a:solidFill>
                <a:effectLst/>
                <a:highlight>
                  <a:srgbClr val="FFFFFF"/>
                </a:highlight>
              </a:rPr>
              <a:t>Optionally, configure any data-driven testing settings if your test cases require data binding.</a:t>
            </a:r>
          </a:p>
          <a:p>
            <a:pPr algn="l">
              <a:buFont typeface="+mj-lt"/>
              <a:buAutoNum type="arabicPeriod"/>
            </a:pPr>
            <a:r>
              <a:rPr lang="en-US" sz="1500" b="1" i="0" dirty="0">
                <a:solidFill>
                  <a:srgbClr val="0D0D0D"/>
                </a:solidFill>
                <a:effectLst/>
                <a:highlight>
                  <a:srgbClr val="FFFFFF"/>
                </a:highlight>
              </a:rPr>
              <a:t>Execute Test Suite:</a:t>
            </a:r>
            <a:endParaRPr lang="en-US" sz="1500" b="0" i="0" dirty="0">
              <a:solidFill>
                <a:srgbClr val="0D0D0D"/>
              </a:solidFill>
              <a:effectLst/>
              <a:highlight>
                <a:srgbClr val="FFFFFF"/>
              </a:highlight>
            </a:endParaRPr>
          </a:p>
          <a:p>
            <a:pPr marL="742950" lvl="1" indent="-285750" algn="l">
              <a:buFont typeface="+mj-lt"/>
              <a:buAutoNum type="arabicPeriod"/>
            </a:pPr>
            <a:r>
              <a:rPr lang="en-US" sz="1500" b="0" i="0" dirty="0">
                <a:solidFill>
                  <a:srgbClr val="0D0D0D"/>
                </a:solidFill>
                <a:effectLst/>
                <a:highlight>
                  <a:srgbClr val="FFFFFF"/>
                </a:highlight>
              </a:rPr>
              <a:t>Click on the "Run" button in the Test Suite Editor to execute the test suite.</a:t>
            </a:r>
          </a:p>
          <a:p>
            <a:pPr marL="742950" lvl="1" indent="-285750" algn="l">
              <a:buFont typeface="+mj-lt"/>
              <a:buAutoNum type="arabicPeriod"/>
            </a:pPr>
            <a:r>
              <a:rPr lang="en-US" sz="1500" b="0" i="0" dirty="0">
                <a:solidFill>
                  <a:srgbClr val="0D0D0D"/>
                </a:solidFill>
                <a:effectLst/>
                <a:highlight>
                  <a:srgbClr val="FFFFFF"/>
                </a:highlight>
              </a:rPr>
              <a:t>Katalon Studio will execute the test cases in the specified order according to the configured settings.</a:t>
            </a:r>
          </a:p>
          <a:p>
            <a:pPr marL="742950" lvl="1" indent="-285750" algn="l">
              <a:buFont typeface="+mj-lt"/>
              <a:buAutoNum type="arabicPeriod"/>
            </a:pPr>
            <a:r>
              <a:rPr lang="en-US" sz="1500" b="0" i="0" dirty="0">
                <a:solidFill>
                  <a:srgbClr val="0D0D0D"/>
                </a:solidFill>
                <a:effectLst/>
                <a:highlight>
                  <a:srgbClr val="FFFFFF"/>
                </a:highlight>
              </a:rPr>
              <a:t>Monitor the progress of the test suite execution in the Console tab.</a:t>
            </a:r>
          </a:p>
          <a:p>
            <a:endParaRPr lang="en-CA" sz="1400" dirty="0"/>
          </a:p>
        </p:txBody>
      </p:sp>
      <p:pic>
        <p:nvPicPr>
          <p:cNvPr id="7" name="Picture 6">
            <a:extLst>
              <a:ext uri="{FF2B5EF4-FFF2-40B4-BE49-F238E27FC236}">
                <a16:creationId xmlns:a16="http://schemas.microsoft.com/office/drawing/2014/main" id="{313D8A59-D545-3A4A-6EA6-7FB2FFB27B87}"/>
              </a:ext>
            </a:extLst>
          </p:cNvPr>
          <p:cNvPicPr>
            <a:picLocks noChangeAspect="1"/>
          </p:cNvPicPr>
          <p:nvPr/>
        </p:nvPicPr>
        <p:blipFill>
          <a:blip r:embed="rId2"/>
          <a:stretch>
            <a:fillRect/>
          </a:stretch>
        </p:blipFill>
        <p:spPr>
          <a:xfrm>
            <a:off x="725864" y="678989"/>
            <a:ext cx="10011266" cy="1196945"/>
          </a:xfrm>
          <a:prstGeom prst="rect">
            <a:avLst/>
          </a:prstGeom>
        </p:spPr>
      </p:pic>
    </p:spTree>
    <p:extLst>
      <p:ext uri="{BB962C8B-B14F-4D97-AF65-F5344CB8AC3E}">
        <p14:creationId xmlns:p14="http://schemas.microsoft.com/office/powerpoint/2010/main" val="175114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C0A1DD-C6B5-0960-C118-9091A0473EE6}"/>
              </a:ext>
            </a:extLst>
          </p:cNvPr>
          <p:cNvSpPr>
            <a:spLocks noGrp="1"/>
          </p:cNvSpPr>
          <p:nvPr>
            <p:ph sz="half" idx="1"/>
          </p:nvPr>
        </p:nvSpPr>
        <p:spPr>
          <a:xfrm>
            <a:off x="334963" y="1130516"/>
            <a:ext cx="5684837" cy="5046448"/>
          </a:xfrm>
        </p:spPr>
        <p:txBody>
          <a:bodyPr>
            <a:normAutofit/>
          </a:bodyPr>
          <a:lstStyle/>
          <a:p>
            <a:pPr>
              <a:buFont typeface="+mj-lt"/>
              <a:buAutoNum type="arabicPeriod"/>
            </a:pPr>
            <a:r>
              <a:rPr lang="en-US" sz="1700" b="1" i="0" dirty="0">
                <a:effectLst/>
                <a:highlight>
                  <a:srgbClr val="FFFFFF"/>
                </a:highlight>
              </a:rPr>
              <a:t>View Reports:</a:t>
            </a:r>
            <a:endParaRPr lang="en-US" sz="1700" b="0" i="0" dirty="0">
              <a:effectLst/>
              <a:highlight>
                <a:srgbClr val="FFFFFF"/>
              </a:highlight>
            </a:endParaRPr>
          </a:p>
          <a:p>
            <a:pPr marL="742950" lvl="1" indent="-285750">
              <a:buFont typeface="+mj-lt"/>
              <a:buAutoNum type="arabicPeriod"/>
            </a:pPr>
            <a:r>
              <a:rPr lang="en-US" sz="1700" b="0" i="0" dirty="0">
                <a:effectLst/>
                <a:highlight>
                  <a:srgbClr val="FFFFFF"/>
                </a:highlight>
              </a:rPr>
              <a:t>After the test suite execution is complete, navigate to the "Reports" folder within your project.</a:t>
            </a:r>
          </a:p>
          <a:p>
            <a:pPr marL="742950" lvl="1" indent="-285750">
              <a:buFont typeface="+mj-lt"/>
              <a:buAutoNum type="arabicPeriod"/>
            </a:pPr>
            <a:r>
              <a:rPr lang="en-US" sz="1700" b="0" i="0" dirty="0">
                <a:effectLst/>
                <a:highlight>
                  <a:srgbClr val="FFFFFF"/>
                </a:highlight>
              </a:rPr>
              <a:t>Open the latest report file to view detailed test execution results.</a:t>
            </a:r>
          </a:p>
          <a:p>
            <a:pPr marL="742950" lvl="1" indent="-285750">
              <a:buFont typeface="+mj-lt"/>
              <a:buAutoNum type="arabicPeriod"/>
            </a:pPr>
            <a:r>
              <a:rPr lang="en-US" sz="1700" b="0" i="0" dirty="0">
                <a:effectLst/>
                <a:highlight>
                  <a:srgbClr val="FFFFFF"/>
                </a:highlight>
              </a:rPr>
              <a:t>The report provides information such as test case status, duration, logs, and screenshots for each executed test case.</a:t>
            </a:r>
          </a:p>
          <a:p>
            <a:pPr>
              <a:buFont typeface="+mj-lt"/>
              <a:buAutoNum type="arabicPeriod"/>
            </a:pPr>
            <a:r>
              <a:rPr lang="en-US" sz="1700" b="1" i="0" dirty="0">
                <a:effectLst/>
                <a:highlight>
                  <a:srgbClr val="FFFFFF"/>
                </a:highlight>
              </a:rPr>
              <a:t>Customize Reports:</a:t>
            </a:r>
            <a:endParaRPr lang="en-US" sz="1700" b="0" i="0" dirty="0">
              <a:effectLst/>
              <a:highlight>
                <a:srgbClr val="FFFFFF"/>
              </a:highlight>
            </a:endParaRPr>
          </a:p>
          <a:p>
            <a:pPr marL="742950" lvl="1" indent="-285750">
              <a:buFont typeface="+mj-lt"/>
              <a:buAutoNum type="arabicPeriod"/>
            </a:pPr>
            <a:r>
              <a:rPr lang="en-US" sz="1700" b="0" i="0" dirty="0">
                <a:effectLst/>
                <a:highlight>
                  <a:srgbClr val="FFFFFF"/>
                </a:highlight>
              </a:rPr>
              <a:t>Katalon Studio provides options to customize the format and content of test execution reports.</a:t>
            </a:r>
          </a:p>
          <a:p>
            <a:pPr marL="742950" lvl="1" indent="-285750">
              <a:buFont typeface="+mj-lt"/>
              <a:buAutoNum type="arabicPeriod"/>
            </a:pPr>
            <a:r>
              <a:rPr lang="en-US" sz="1700" b="0" i="0" dirty="0">
                <a:effectLst/>
                <a:highlight>
                  <a:srgbClr val="FFFFFF"/>
                </a:highlight>
              </a:rPr>
              <a:t>You can configure report settings in the Project Settings &gt; Reports section to include or exclude specific information.</a:t>
            </a:r>
          </a:p>
          <a:p>
            <a:pPr marL="742950" lvl="1" indent="-285750">
              <a:buFont typeface="+mj-lt"/>
              <a:buAutoNum type="arabicPeriod"/>
            </a:pPr>
            <a:r>
              <a:rPr lang="en-US" sz="1700" b="0" i="0" dirty="0">
                <a:effectLst/>
                <a:highlight>
                  <a:srgbClr val="FFFFFF"/>
                </a:highlight>
              </a:rPr>
              <a:t>Additionally, you can customize report templates using HTML/CSS to tailor the appearance of the reports to your requirements.</a:t>
            </a:r>
          </a:p>
          <a:p>
            <a:endParaRPr lang="en-CA" sz="1700" dirty="0"/>
          </a:p>
        </p:txBody>
      </p:sp>
      <p:pic>
        <p:nvPicPr>
          <p:cNvPr id="7" name="Picture 6">
            <a:extLst>
              <a:ext uri="{FF2B5EF4-FFF2-40B4-BE49-F238E27FC236}">
                <a16:creationId xmlns:a16="http://schemas.microsoft.com/office/drawing/2014/main" id="{4A255DBC-B4D3-EC60-34D2-6683FC063128}"/>
              </a:ext>
            </a:extLst>
          </p:cNvPr>
          <p:cNvPicPr>
            <a:picLocks noChangeAspect="1"/>
          </p:cNvPicPr>
          <p:nvPr/>
        </p:nvPicPr>
        <p:blipFill rotWithShape="1">
          <a:blip r:embed="rId2"/>
          <a:srcRect t="2703" r="-1" b="-1"/>
          <a:stretch/>
        </p:blipFill>
        <p:spPr>
          <a:xfrm>
            <a:off x="6536988" y="1130515"/>
            <a:ext cx="4640094" cy="4920089"/>
          </a:xfrm>
          <a:prstGeom prst="rect">
            <a:avLst/>
          </a:prstGeom>
          <a:noFill/>
        </p:spPr>
      </p:pic>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15</a:t>
            </a:fld>
            <a:endParaRPr lang="en-CA"/>
          </a:p>
        </p:txBody>
      </p:sp>
      <p:sp>
        <p:nvSpPr>
          <p:cNvPr id="4" name="Title 3"/>
          <p:cNvSpPr>
            <a:spLocks noGrp="1"/>
          </p:cNvSpPr>
          <p:nvPr>
            <p:ph type="title"/>
          </p:nvPr>
        </p:nvSpPr>
        <p:spPr>
          <a:xfrm>
            <a:off x="253354" y="208089"/>
            <a:ext cx="10383078" cy="461665"/>
          </a:xfrm>
        </p:spPr>
        <p:txBody>
          <a:bodyPr vert="horz" lIns="91440" tIns="45720" rIns="91440" bIns="45720" rtlCol="0" anchor="ctr">
            <a:normAutofit/>
          </a:bodyPr>
          <a:lstStyle/>
          <a:p>
            <a:r>
              <a:rPr lang="en-US" sz="2600" dirty="0"/>
              <a:t>Test Reports</a:t>
            </a:r>
            <a:endParaRPr lang="en-US" sz="2600" b="1" kern="1200" dirty="0"/>
          </a:p>
        </p:txBody>
      </p:sp>
    </p:spTree>
    <p:extLst>
      <p:ext uri="{BB962C8B-B14F-4D97-AF65-F5344CB8AC3E}">
        <p14:creationId xmlns:p14="http://schemas.microsoft.com/office/powerpoint/2010/main" val="45030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16</a:t>
            </a:fld>
            <a:endParaRPr lang="en-CA"/>
          </a:p>
        </p:txBody>
      </p:sp>
      <p:sp>
        <p:nvSpPr>
          <p:cNvPr id="4" name="Title 3"/>
          <p:cNvSpPr>
            <a:spLocks noGrp="1"/>
          </p:cNvSpPr>
          <p:nvPr>
            <p:ph type="title"/>
          </p:nvPr>
        </p:nvSpPr>
        <p:spPr>
          <a:xfrm>
            <a:off x="253354" y="208089"/>
            <a:ext cx="10383078" cy="461665"/>
          </a:xfrm>
        </p:spPr>
        <p:txBody>
          <a:bodyPr vert="horz" lIns="91440" tIns="45720" rIns="91440" bIns="45720" rtlCol="0" anchor="ctr">
            <a:normAutofit/>
          </a:bodyPr>
          <a:lstStyle/>
          <a:p>
            <a:r>
              <a:rPr lang="en-US" sz="2600" b="1" kern="1200"/>
              <a:t>Other Key Features</a:t>
            </a:r>
          </a:p>
        </p:txBody>
      </p:sp>
      <p:sp>
        <p:nvSpPr>
          <p:cNvPr id="5" name="Content Placeholder 4">
            <a:extLst>
              <a:ext uri="{FF2B5EF4-FFF2-40B4-BE49-F238E27FC236}">
                <a16:creationId xmlns:a16="http://schemas.microsoft.com/office/drawing/2014/main" id="{C12E28BF-0654-7FC0-3C8F-7F4FDCBB8C47}"/>
              </a:ext>
            </a:extLst>
          </p:cNvPr>
          <p:cNvSpPr>
            <a:spLocks noGrp="1"/>
          </p:cNvSpPr>
          <p:nvPr>
            <p:ph sz="half" idx="1"/>
          </p:nvPr>
        </p:nvSpPr>
        <p:spPr/>
        <p:txBody>
          <a:bodyPr/>
          <a:lstStyle/>
          <a:p>
            <a:endParaRPr lang="en-CA"/>
          </a:p>
        </p:txBody>
      </p:sp>
      <p:pic>
        <p:nvPicPr>
          <p:cNvPr id="7" name="Picture 6">
            <a:extLst>
              <a:ext uri="{FF2B5EF4-FFF2-40B4-BE49-F238E27FC236}">
                <a16:creationId xmlns:a16="http://schemas.microsoft.com/office/drawing/2014/main" id="{6BA78D54-0795-3B89-24DC-69465915CC59}"/>
              </a:ext>
            </a:extLst>
          </p:cNvPr>
          <p:cNvPicPr>
            <a:picLocks noChangeAspect="1"/>
          </p:cNvPicPr>
          <p:nvPr/>
        </p:nvPicPr>
        <p:blipFill>
          <a:blip r:embed="rId2"/>
          <a:stretch>
            <a:fillRect/>
          </a:stretch>
        </p:blipFill>
        <p:spPr>
          <a:xfrm>
            <a:off x="0" y="613376"/>
            <a:ext cx="11938646" cy="5631248"/>
          </a:xfrm>
          <a:prstGeom prst="rect">
            <a:avLst/>
          </a:prstGeom>
        </p:spPr>
      </p:pic>
    </p:spTree>
    <p:extLst>
      <p:ext uri="{BB962C8B-B14F-4D97-AF65-F5344CB8AC3E}">
        <p14:creationId xmlns:p14="http://schemas.microsoft.com/office/powerpoint/2010/main" val="3107092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C12EB82-FD0E-84A0-60B1-3A7624200955}"/>
              </a:ext>
            </a:extLst>
          </p:cNvPr>
          <p:cNvPicPr>
            <a:picLocks noGrp="1" noChangeAspect="1"/>
          </p:cNvPicPr>
          <p:nvPr>
            <p:ph sz="half" idx="1"/>
          </p:nvPr>
        </p:nvPicPr>
        <p:blipFill>
          <a:blip r:embed="rId2"/>
          <a:stretch>
            <a:fillRect/>
          </a:stretch>
        </p:blipFill>
        <p:spPr>
          <a:xfrm>
            <a:off x="334963" y="1893840"/>
            <a:ext cx="11497808" cy="4030305"/>
          </a:xfrm>
        </p:spPr>
      </p:pic>
      <p:sp>
        <p:nvSpPr>
          <p:cNvPr id="4" name="Slide Number Placeholder 3">
            <a:extLst>
              <a:ext uri="{FF2B5EF4-FFF2-40B4-BE49-F238E27FC236}">
                <a16:creationId xmlns:a16="http://schemas.microsoft.com/office/drawing/2014/main" id="{9D5FCDD1-6B4F-AC3E-E2B7-0D2172A91948}"/>
              </a:ext>
            </a:extLst>
          </p:cNvPr>
          <p:cNvSpPr>
            <a:spLocks noGrp="1"/>
          </p:cNvSpPr>
          <p:nvPr>
            <p:ph type="sldNum" sz="quarter" idx="12"/>
          </p:nvPr>
        </p:nvSpPr>
        <p:spPr/>
        <p:txBody>
          <a:bodyPr/>
          <a:lstStyle/>
          <a:p>
            <a:fld id="{35FD7A7A-4480-44D6-9B36-84E6FF2DC4CF}" type="slidenum">
              <a:rPr lang="en-CA" smtClean="0"/>
              <a:t>17</a:t>
            </a:fld>
            <a:endParaRPr lang="en-CA"/>
          </a:p>
        </p:txBody>
      </p:sp>
      <p:sp>
        <p:nvSpPr>
          <p:cNvPr id="5" name="Title 4">
            <a:extLst>
              <a:ext uri="{FF2B5EF4-FFF2-40B4-BE49-F238E27FC236}">
                <a16:creationId xmlns:a16="http://schemas.microsoft.com/office/drawing/2014/main" id="{AA843DD9-514C-B852-44D8-C36F714F964F}"/>
              </a:ext>
            </a:extLst>
          </p:cNvPr>
          <p:cNvSpPr>
            <a:spLocks noGrp="1"/>
          </p:cNvSpPr>
          <p:nvPr>
            <p:ph type="title"/>
          </p:nvPr>
        </p:nvSpPr>
        <p:spPr/>
        <p:txBody>
          <a:bodyPr/>
          <a:lstStyle/>
          <a:p>
            <a:r>
              <a:rPr lang="en-US" dirty="0"/>
              <a:t>Test Listeners</a:t>
            </a:r>
            <a:endParaRPr lang="en-CA" dirty="0"/>
          </a:p>
        </p:txBody>
      </p:sp>
      <p:sp>
        <p:nvSpPr>
          <p:cNvPr id="9" name="TextBox 8">
            <a:extLst>
              <a:ext uri="{FF2B5EF4-FFF2-40B4-BE49-F238E27FC236}">
                <a16:creationId xmlns:a16="http://schemas.microsoft.com/office/drawing/2014/main" id="{2B67B6FE-3159-3178-A7A5-F23C83AE4FBC}"/>
              </a:ext>
            </a:extLst>
          </p:cNvPr>
          <p:cNvSpPr txBox="1"/>
          <p:nvPr/>
        </p:nvSpPr>
        <p:spPr>
          <a:xfrm>
            <a:off x="716437" y="820132"/>
            <a:ext cx="10624008" cy="923330"/>
          </a:xfrm>
          <a:prstGeom prst="rect">
            <a:avLst/>
          </a:prstGeom>
          <a:noFill/>
        </p:spPr>
        <p:txBody>
          <a:bodyPr wrap="square">
            <a:spAutoFit/>
          </a:bodyPr>
          <a:lstStyle/>
          <a:p>
            <a:r>
              <a:rPr lang="en-US" dirty="0">
                <a:solidFill>
                  <a:srgbClr val="0D0D0D"/>
                </a:solidFill>
                <a:highlight>
                  <a:srgbClr val="FFFFFF"/>
                </a:highlight>
                <a:latin typeface="Söhne"/>
              </a:rPr>
              <a:t>T</a:t>
            </a:r>
            <a:r>
              <a:rPr lang="en-US" b="0" i="0" dirty="0">
                <a:solidFill>
                  <a:srgbClr val="0D0D0D"/>
                </a:solidFill>
                <a:effectLst/>
                <a:highlight>
                  <a:srgbClr val="FFFFFF"/>
                </a:highlight>
                <a:latin typeface="Söhne"/>
              </a:rPr>
              <a:t>est listeners allows to execute custom code before or after specific test execution events, such as test case start or completion. By implementing listener methods within test listeners, providing greater flexibility and control over test execution.</a:t>
            </a:r>
            <a:endParaRPr lang="en-CA" dirty="0"/>
          </a:p>
        </p:txBody>
      </p:sp>
    </p:spTree>
    <p:extLst>
      <p:ext uri="{BB962C8B-B14F-4D97-AF65-F5344CB8AC3E}">
        <p14:creationId xmlns:p14="http://schemas.microsoft.com/office/powerpoint/2010/main" val="774116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9C7D6C-F7B3-55FB-287B-D9BE50301463}"/>
              </a:ext>
            </a:extLst>
          </p:cNvPr>
          <p:cNvSpPr>
            <a:spLocks noGrp="1"/>
          </p:cNvSpPr>
          <p:nvPr>
            <p:ph type="body" sz="half" idx="2"/>
          </p:nvPr>
        </p:nvSpPr>
        <p:spPr>
          <a:xfrm>
            <a:off x="478166" y="999241"/>
            <a:ext cx="9325710" cy="4967926"/>
          </a:xfrm>
        </p:spPr>
        <p:txBody>
          <a:bodyPr>
            <a:normAutofit/>
          </a:bodyPr>
          <a:lstStyle/>
          <a:p>
            <a:pPr algn="l"/>
            <a:r>
              <a:rPr lang="en-CA" sz="2000" b="1" dirty="0">
                <a:solidFill>
                  <a:srgbClr val="0D0D0D"/>
                </a:solidFill>
                <a:highlight>
                  <a:srgbClr val="FFFFFF"/>
                </a:highlight>
              </a:rPr>
              <a:t>Katalon Documentation: </a:t>
            </a:r>
            <a:r>
              <a:rPr lang="en-CA" sz="2000" dirty="0">
                <a:solidFill>
                  <a:srgbClr val="0D0D0D"/>
                </a:solidFill>
                <a:highlight>
                  <a:srgbClr val="FFFFFF"/>
                </a:highlight>
              </a:rPr>
              <a:t>I</a:t>
            </a:r>
            <a:r>
              <a:rPr lang="en-CA" sz="2000" b="0" i="0" dirty="0">
                <a:solidFill>
                  <a:srgbClr val="0D0D0D"/>
                </a:solidFill>
                <a:effectLst/>
                <a:highlight>
                  <a:srgbClr val="FFFFFF"/>
                </a:highlight>
              </a:rPr>
              <a:t>ncluding installation, getting started guides, tutorials, and detailed feature descriptions.</a:t>
            </a:r>
            <a:br>
              <a:rPr lang="en-CA" sz="2000" b="0" i="0" dirty="0">
                <a:solidFill>
                  <a:srgbClr val="0D0D0D"/>
                </a:solidFill>
                <a:effectLst/>
                <a:highlight>
                  <a:srgbClr val="FFFFFF"/>
                </a:highlight>
              </a:rPr>
            </a:br>
            <a:r>
              <a:rPr lang="en-CA" sz="2000" dirty="0">
                <a:solidFill>
                  <a:schemeClr val="accent5">
                    <a:lumMod val="50000"/>
                    <a:lumOff val="50000"/>
                  </a:schemeClr>
                </a:solidFill>
                <a:hlinkClick r:id="rId2">
                  <a:extLst>
                    <a:ext uri="{A12FA001-AC4F-418D-AE19-62706E023703}">
                      <ahyp:hlinkClr xmlns:ahyp="http://schemas.microsoft.com/office/drawing/2018/hyperlinkcolor" val="tx"/>
                    </a:ext>
                  </a:extLst>
                </a:hlinkClick>
              </a:rPr>
              <a:t>Katalon Docs</a:t>
            </a:r>
            <a:endParaRPr lang="en-CA" sz="2000" b="0" i="0" dirty="0">
              <a:solidFill>
                <a:schemeClr val="accent5">
                  <a:lumMod val="50000"/>
                  <a:lumOff val="50000"/>
                </a:schemeClr>
              </a:solidFill>
              <a:effectLst/>
              <a:highlight>
                <a:srgbClr val="FFFFFF"/>
              </a:highlight>
            </a:endParaRPr>
          </a:p>
          <a:p>
            <a:pPr algn="l"/>
            <a:r>
              <a:rPr lang="en-CA" sz="2000" b="1" i="0" dirty="0">
                <a:solidFill>
                  <a:srgbClr val="0D0D0D"/>
                </a:solidFill>
                <a:effectLst/>
                <a:highlight>
                  <a:srgbClr val="FFFFFF"/>
                </a:highlight>
              </a:rPr>
              <a:t>Katalon Forum:</a:t>
            </a:r>
            <a:r>
              <a:rPr lang="en-CA" sz="2000" b="0" i="0" dirty="0">
                <a:solidFill>
                  <a:srgbClr val="0D0D0D"/>
                </a:solidFill>
                <a:effectLst/>
                <a:highlight>
                  <a:srgbClr val="FFFFFF"/>
                </a:highlight>
              </a:rPr>
              <a:t> A community-driven forum where users can ask questions, share knowledge, and seek help from fellow Katalon users and experts.</a:t>
            </a:r>
            <a:br>
              <a:rPr lang="en-CA" sz="2000" b="0" i="0" dirty="0">
                <a:solidFill>
                  <a:srgbClr val="0D0D0D"/>
                </a:solidFill>
                <a:effectLst/>
                <a:highlight>
                  <a:srgbClr val="FFFFFF"/>
                </a:highlight>
              </a:rPr>
            </a:br>
            <a:r>
              <a:rPr lang="en-US" sz="2000" dirty="0">
                <a:solidFill>
                  <a:schemeClr val="accent5">
                    <a:lumMod val="50000"/>
                    <a:lumOff val="50000"/>
                  </a:schemeClr>
                </a:solidFill>
                <a:hlinkClick r:id="rId3">
                  <a:extLst>
                    <a:ext uri="{A12FA001-AC4F-418D-AE19-62706E023703}">
                      <ahyp:hlinkClr xmlns:ahyp="http://schemas.microsoft.com/office/drawing/2018/hyperlinkcolor" val="tx"/>
                    </a:ext>
                  </a:extLst>
                </a:hlinkClick>
              </a:rPr>
              <a:t>Katalon Community - </a:t>
            </a:r>
            <a:r>
              <a:rPr lang="en-US" sz="2000" dirty="0" err="1">
                <a:solidFill>
                  <a:schemeClr val="accent5">
                    <a:lumMod val="50000"/>
                    <a:lumOff val="50000"/>
                  </a:schemeClr>
                </a:solidFill>
                <a:hlinkClick r:id="rId3">
                  <a:extLst>
                    <a:ext uri="{A12FA001-AC4F-418D-AE19-62706E023703}">
                      <ahyp:hlinkClr xmlns:ahyp="http://schemas.microsoft.com/office/drawing/2018/hyperlinkcolor" val="tx"/>
                    </a:ext>
                  </a:extLst>
                </a:hlinkClick>
              </a:rPr>
              <a:t>Katalon's</a:t>
            </a:r>
            <a:r>
              <a:rPr lang="en-US" sz="2000" dirty="0">
                <a:solidFill>
                  <a:schemeClr val="accent5">
                    <a:lumMod val="50000"/>
                    <a:lumOff val="50000"/>
                  </a:schemeClr>
                </a:solidFill>
                <a:hlinkClick r:id="rId3">
                  <a:extLst>
                    <a:ext uri="{A12FA001-AC4F-418D-AE19-62706E023703}">
                      <ahyp:hlinkClr xmlns:ahyp="http://schemas.microsoft.com/office/drawing/2018/hyperlinkcolor" val="tx"/>
                    </a:ext>
                  </a:extLst>
                </a:hlinkClick>
              </a:rPr>
              <a:t> Official Discussion Forum</a:t>
            </a:r>
            <a:endParaRPr lang="en-CA" sz="2000" b="0" i="0" dirty="0">
              <a:solidFill>
                <a:schemeClr val="accent5">
                  <a:lumMod val="50000"/>
                  <a:lumOff val="50000"/>
                </a:schemeClr>
              </a:solidFill>
              <a:effectLst/>
              <a:highlight>
                <a:srgbClr val="FFFFFF"/>
              </a:highlight>
            </a:endParaRPr>
          </a:p>
          <a:p>
            <a:pPr algn="l"/>
            <a:r>
              <a:rPr lang="en-CA" sz="2000" b="1" i="0" dirty="0">
                <a:solidFill>
                  <a:srgbClr val="0D0D0D"/>
                </a:solidFill>
                <a:effectLst/>
                <a:highlight>
                  <a:srgbClr val="FFFFFF"/>
                </a:highlight>
                <a:latin typeface="Söhne"/>
              </a:rPr>
              <a:t>Katalon YouTube Channel:</a:t>
            </a:r>
            <a:r>
              <a:rPr lang="en-CA" sz="2000" b="0" i="0" dirty="0">
                <a:solidFill>
                  <a:srgbClr val="0D0D0D"/>
                </a:solidFill>
                <a:effectLst/>
                <a:highlight>
                  <a:srgbClr val="FFFFFF"/>
                </a:highlight>
                <a:latin typeface="Söhne"/>
              </a:rPr>
              <a:t> Official YouTube channel featuring video tutorials, webinars, and tips for using Katalon Studio effectively.</a:t>
            </a:r>
            <a:br>
              <a:rPr lang="en-CA" sz="2000" b="0" i="0" dirty="0">
                <a:solidFill>
                  <a:srgbClr val="0D0D0D"/>
                </a:solidFill>
                <a:effectLst/>
                <a:highlight>
                  <a:srgbClr val="FFFFFF"/>
                </a:highlight>
                <a:latin typeface="Söhne"/>
              </a:rPr>
            </a:br>
            <a:r>
              <a:rPr lang="en-US" sz="2000" dirty="0">
                <a:solidFill>
                  <a:schemeClr val="accent5">
                    <a:lumMod val="50000"/>
                    <a:lumOff val="50000"/>
                  </a:schemeClr>
                </a:solidFill>
                <a:hlinkClick r:id="rId4">
                  <a:extLst>
                    <a:ext uri="{A12FA001-AC4F-418D-AE19-62706E023703}">
                      <ahyp:hlinkClr xmlns:ahyp="http://schemas.microsoft.com/office/drawing/2018/hyperlinkcolor" val="tx"/>
                    </a:ext>
                  </a:extLst>
                </a:hlinkClick>
              </a:rPr>
              <a:t>Mark's Spring 2024 - Made to be lived in - 15s Footwear (youtube.com)</a:t>
            </a:r>
            <a:endParaRPr lang="en-CA" sz="2000" b="0" i="0" dirty="0">
              <a:solidFill>
                <a:schemeClr val="accent5">
                  <a:lumMod val="50000"/>
                  <a:lumOff val="50000"/>
                </a:schemeClr>
              </a:solidFill>
              <a:effectLst/>
              <a:highlight>
                <a:srgbClr val="FFFFFF"/>
              </a:highlight>
              <a:latin typeface="Söhne"/>
            </a:endParaRPr>
          </a:p>
          <a:p>
            <a:pPr algn="l"/>
            <a:r>
              <a:rPr lang="en-CA" sz="2000" b="1" i="0" dirty="0">
                <a:solidFill>
                  <a:srgbClr val="0D0D0D"/>
                </a:solidFill>
                <a:effectLst/>
                <a:highlight>
                  <a:srgbClr val="FFFFFF"/>
                </a:highlight>
                <a:latin typeface="Söhne"/>
              </a:rPr>
              <a:t>Katalon Blog:</a:t>
            </a:r>
            <a:r>
              <a:rPr lang="en-CA" sz="2000" b="0" i="0" dirty="0">
                <a:solidFill>
                  <a:srgbClr val="0D0D0D"/>
                </a:solidFill>
                <a:effectLst/>
                <a:highlight>
                  <a:srgbClr val="FFFFFF"/>
                </a:highlight>
                <a:latin typeface="Söhne"/>
              </a:rPr>
              <a:t> Official blog featuring articles, tutorials, and best practices for test automation, continuous testing, and Agile practices.</a:t>
            </a:r>
          </a:p>
          <a:p>
            <a:r>
              <a:rPr lang="en-CA" sz="2000" dirty="0">
                <a:solidFill>
                  <a:schemeClr val="accent5">
                    <a:lumMod val="50000"/>
                    <a:lumOff val="50000"/>
                  </a:schemeClr>
                </a:solidFill>
                <a:hlinkClick r:id="rId5">
                  <a:extLst>
                    <a:ext uri="{A12FA001-AC4F-418D-AE19-62706E023703}">
                      <ahyp:hlinkClr xmlns:ahyp="http://schemas.microsoft.com/office/drawing/2018/hyperlinkcolor" val="tx"/>
                    </a:ext>
                  </a:extLst>
                </a:hlinkClick>
              </a:rPr>
              <a:t>The Katalon Blog</a:t>
            </a:r>
            <a:endParaRPr lang="en-CA" sz="2000" dirty="0">
              <a:solidFill>
                <a:schemeClr val="accent5">
                  <a:lumMod val="50000"/>
                  <a:lumOff val="50000"/>
                </a:schemeClr>
              </a:solidFill>
            </a:endParaRPr>
          </a:p>
          <a:p>
            <a:endParaRPr lang="en-CA" dirty="0"/>
          </a:p>
        </p:txBody>
      </p:sp>
      <p:sp>
        <p:nvSpPr>
          <p:cNvPr id="5" name="Title 4">
            <a:extLst>
              <a:ext uri="{FF2B5EF4-FFF2-40B4-BE49-F238E27FC236}">
                <a16:creationId xmlns:a16="http://schemas.microsoft.com/office/drawing/2014/main" id="{B47DC020-9CF1-4F0D-1CE6-FF704721787C}"/>
              </a:ext>
            </a:extLst>
          </p:cNvPr>
          <p:cNvSpPr>
            <a:spLocks noGrp="1"/>
          </p:cNvSpPr>
          <p:nvPr>
            <p:ph type="title"/>
          </p:nvPr>
        </p:nvSpPr>
        <p:spPr/>
        <p:txBody>
          <a:bodyPr/>
          <a:lstStyle/>
          <a:p>
            <a:r>
              <a:rPr lang="en-CA"/>
              <a:t>References</a:t>
            </a:r>
          </a:p>
        </p:txBody>
      </p:sp>
      <p:sp>
        <p:nvSpPr>
          <p:cNvPr id="3" name="Slide Number Placeholder 2">
            <a:extLst>
              <a:ext uri="{FF2B5EF4-FFF2-40B4-BE49-F238E27FC236}">
                <a16:creationId xmlns:a16="http://schemas.microsoft.com/office/drawing/2014/main" id="{C7399269-E4BE-D534-5700-6D906C0B1DBC}"/>
              </a:ext>
            </a:extLst>
          </p:cNvPr>
          <p:cNvSpPr>
            <a:spLocks noGrp="1"/>
          </p:cNvSpPr>
          <p:nvPr>
            <p:ph type="sldNum" sz="quarter" idx="12"/>
          </p:nvPr>
        </p:nvSpPr>
        <p:spPr/>
        <p:txBody>
          <a:bodyPr/>
          <a:lstStyle/>
          <a:p>
            <a:fld id="{35FD7A7A-4480-44D6-9B36-84E6FF2DC4CF}" type="slidenum">
              <a:rPr lang="en-CA" smtClean="0"/>
              <a:t>18</a:t>
            </a:fld>
            <a:endParaRPr lang="en-CA"/>
          </a:p>
        </p:txBody>
      </p:sp>
    </p:spTree>
    <p:extLst>
      <p:ext uri="{BB962C8B-B14F-4D97-AF65-F5344CB8AC3E}">
        <p14:creationId xmlns:p14="http://schemas.microsoft.com/office/powerpoint/2010/main" val="3175418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089571" y="6356350"/>
            <a:ext cx="2743200" cy="365125"/>
          </a:xfrm>
        </p:spPr>
        <p:txBody>
          <a:bodyPr anchor="ctr">
            <a:normAutofit/>
          </a:bodyPr>
          <a:lstStyle/>
          <a:p>
            <a:pPr>
              <a:spcAft>
                <a:spcPts val="600"/>
              </a:spcAft>
            </a:pPr>
            <a:fld id="{35FD7A7A-4480-44D6-9B36-84E6FF2DC4CF}" type="slidenum">
              <a:rPr lang="en-CA" smtClean="0"/>
              <a:pPr>
                <a:spcAft>
                  <a:spcPts val="600"/>
                </a:spcAft>
              </a:pPr>
              <a:t>19</a:t>
            </a:fld>
            <a:endParaRPr lang="en-CA"/>
          </a:p>
        </p:txBody>
      </p:sp>
      <p:pic>
        <p:nvPicPr>
          <p:cNvPr id="4" name="Picture 3" descr="A person using a computer&#10;&#10;Description automatically generated">
            <a:extLst>
              <a:ext uri="{FF2B5EF4-FFF2-40B4-BE49-F238E27FC236}">
                <a16:creationId xmlns:a16="http://schemas.microsoft.com/office/drawing/2014/main" id="{5BD424ED-2C22-F3D1-7521-49F9625BB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17" y="889187"/>
            <a:ext cx="10932694" cy="5274343"/>
          </a:xfrm>
          <a:prstGeom prst="rect">
            <a:avLst/>
          </a:prstGeom>
        </p:spPr>
      </p:pic>
    </p:spTree>
    <p:extLst>
      <p:ext uri="{BB962C8B-B14F-4D97-AF65-F5344CB8AC3E}">
        <p14:creationId xmlns:p14="http://schemas.microsoft.com/office/powerpoint/2010/main" val="302972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31524-3597-EF53-9E42-737F812BAF39}"/>
              </a:ext>
            </a:extLst>
          </p:cNvPr>
          <p:cNvSpPr>
            <a:spLocks noGrp="1"/>
          </p:cNvSpPr>
          <p:nvPr>
            <p:ph type="title"/>
          </p:nvPr>
        </p:nvSpPr>
        <p:spPr/>
        <p:txBody>
          <a:bodyPr/>
          <a:lstStyle/>
          <a:p>
            <a:endParaRPr lang="en-CA" dirty="0"/>
          </a:p>
        </p:txBody>
      </p:sp>
      <p:sp>
        <p:nvSpPr>
          <p:cNvPr id="3" name="Slide Number Placeholder 2">
            <a:extLst>
              <a:ext uri="{FF2B5EF4-FFF2-40B4-BE49-F238E27FC236}">
                <a16:creationId xmlns:a16="http://schemas.microsoft.com/office/drawing/2014/main" id="{EA44A08E-62F7-90C1-697B-0B9113F4932B}"/>
              </a:ext>
            </a:extLst>
          </p:cNvPr>
          <p:cNvSpPr>
            <a:spLocks noGrp="1"/>
          </p:cNvSpPr>
          <p:nvPr>
            <p:ph type="sldNum" sz="quarter" idx="12"/>
          </p:nvPr>
        </p:nvSpPr>
        <p:spPr/>
        <p:txBody>
          <a:bodyPr/>
          <a:lstStyle/>
          <a:p>
            <a:fld id="{35FD7A7A-4480-44D6-9B36-84E6FF2DC4CF}" type="slidenum">
              <a:rPr lang="en-CA" smtClean="0"/>
              <a:t>2</a:t>
            </a:fld>
            <a:endParaRPr lang="en-CA"/>
          </a:p>
        </p:txBody>
      </p:sp>
      <p:pic>
        <p:nvPicPr>
          <p:cNvPr id="6" name="Picture 5">
            <a:extLst>
              <a:ext uri="{FF2B5EF4-FFF2-40B4-BE49-F238E27FC236}">
                <a16:creationId xmlns:a16="http://schemas.microsoft.com/office/drawing/2014/main" id="{ABB24FF4-23CD-C49E-8A47-20A7D3A17708}"/>
              </a:ext>
            </a:extLst>
          </p:cNvPr>
          <p:cNvPicPr>
            <a:picLocks noChangeAspect="1"/>
          </p:cNvPicPr>
          <p:nvPr/>
        </p:nvPicPr>
        <p:blipFill>
          <a:blip r:embed="rId2"/>
          <a:stretch>
            <a:fillRect/>
          </a:stretch>
        </p:blipFill>
        <p:spPr>
          <a:xfrm>
            <a:off x="141401" y="136525"/>
            <a:ext cx="10495031" cy="5886932"/>
          </a:xfrm>
          <a:prstGeom prst="rect">
            <a:avLst/>
          </a:prstGeom>
        </p:spPr>
      </p:pic>
    </p:spTree>
    <p:extLst>
      <p:ext uri="{BB962C8B-B14F-4D97-AF65-F5344CB8AC3E}">
        <p14:creationId xmlns:p14="http://schemas.microsoft.com/office/powerpoint/2010/main" val="2716448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2">
            <a:extLst>
              <a:ext uri="{FF2B5EF4-FFF2-40B4-BE49-F238E27FC236}">
                <a16:creationId xmlns:a16="http://schemas.microsoft.com/office/drawing/2014/main" id="{E2D94182-5055-C63C-8BCB-A2BF2BF27F5D}"/>
              </a:ext>
            </a:extLst>
          </p:cNvPr>
          <p:cNvSpPr>
            <a:spLocks noGrp="1"/>
          </p:cNvSpPr>
          <p:nvPr>
            <p:ph type="sldNum" sz="quarter" idx="12"/>
          </p:nvPr>
        </p:nvSpPr>
        <p:spPr>
          <a:xfrm>
            <a:off x="9089571" y="6356350"/>
            <a:ext cx="2743200" cy="365125"/>
          </a:xfrm>
        </p:spPr>
        <p:txBody>
          <a:bodyPr/>
          <a:lstStyle/>
          <a:p>
            <a:pPr>
              <a:spcAft>
                <a:spcPts val="600"/>
              </a:spcAft>
            </a:pPr>
            <a:fld id="{35FD7A7A-4480-44D6-9B36-84E6FF2DC4CF}" type="slidenum">
              <a:rPr lang="en-CA" smtClean="0"/>
              <a:pPr>
                <a:spcAft>
                  <a:spcPts val="600"/>
                </a:spcAft>
              </a:pPr>
              <a:t>20</a:t>
            </a:fld>
            <a:endParaRPr lang="en-CA"/>
          </a:p>
        </p:txBody>
      </p:sp>
      <p:sp>
        <p:nvSpPr>
          <p:cNvPr id="13" name="TextBox 12"/>
          <p:cNvSpPr txBox="1"/>
          <p:nvPr/>
        </p:nvSpPr>
        <p:spPr>
          <a:xfrm>
            <a:off x="253354" y="217324"/>
            <a:ext cx="10383078" cy="461665"/>
          </a:xfrm>
          <a:prstGeom prst="rect">
            <a:avLst/>
          </a:prstGeom>
        </p:spPr>
        <p:txBody>
          <a:bodyPr vert="horz" lIns="91440" tIns="45720" rIns="91440" bIns="45720" rtlCol="0" anchor="ctr">
            <a:normAutofit/>
          </a:bodyPr>
          <a:lstStyle>
            <a:defPPr>
              <a:defRPr lang="en-US"/>
            </a:defPPr>
            <a:lvl1pPr>
              <a:defRPr sz="4000" b="1">
                <a:solidFill>
                  <a:schemeClr val="tx1">
                    <a:lumMod val="85000"/>
                    <a:lumOff val="15000"/>
                  </a:schemeClr>
                </a:solidFill>
                <a:latin typeface="Century Gothic" panose="020B0502020202020204" pitchFamily="34" charset="0"/>
              </a:defRPr>
            </a:lvl1pPr>
          </a:lstStyle>
          <a:p>
            <a:pPr lvl="0">
              <a:lnSpc>
                <a:spcPct val="90000"/>
              </a:lnSpc>
              <a:spcBef>
                <a:spcPct val="0"/>
              </a:spcBef>
              <a:spcAft>
                <a:spcPts val="600"/>
              </a:spcAft>
            </a:pPr>
            <a:endParaRPr lang="en-US" sz="2600" b="1" kern="1200" dirty="0">
              <a:solidFill>
                <a:schemeClr val="accent3"/>
              </a:solidFill>
              <a:latin typeface="+mj-lt"/>
              <a:ea typeface="+mj-ea"/>
              <a:cs typeface="+mj-cs"/>
            </a:endParaRPr>
          </a:p>
        </p:txBody>
      </p:sp>
      <p:pic>
        <p:nvPicPr>
          <p:cNvPr id="3" name="Picture 2">
            <a:extLst>
              <a:ext uri="{FF2B5EF4-FFF2-40B4-BE49-F238E27FC236}">
                <a16:creationId xmlns:a16="http://schemas.microsoft.com/office/drawing/2014/main" id="{001B5902-7EC9-6802-1ABD-6BCB3A4EF9AE}"/>
              </a:ext>
            </a:extLst>
          </p:cNvPr>
          <p:cNvPicPr>
            <a:picLocks noChangeAspect="1"/>
          </p:cNvPicPr>
          <p:nvPr/>
        </p:nvPicPr>
        <p:blipFill>
          <a:blip r:embed="rId3"/>
          <a:stretch>
            <a:fillRect/>
          </a:stretch>
        </p:blipFill>
        <p:spPr>
          <a:xfrm>
            <a:off x="-952423" y="528161"/>
            <a:ext cx="10275532" cy="49962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289869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482CF-2B50-CFC8-D40B-315FE10CBD30}"/>
              </a:ext>
            </a:extLst>
          </p:cNvPr>
          <p:cNvPicPr>
            <a:picLocks noChangeAspect="1"/>
          </p:cNvPicPr>
          <p:nvPr/>
        </p:nvPicPr>
        <p:blipFill>
          <a:blip r:embed="rId2"/>
          <a:stretch>
            <a:fillRect/>
          </a:stretch>
        </p:blipFill>
        <p:spPr>
          <a:xfrm>
            <a:off x="495218" y="1203923"/>
            <a:ext cx="6144297" cy="445015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Graphic 6" descr="Smiling face outline with solid fill">
            <a:extLst>
              <a:ext uri="{FF2B5EF4-FFF2-40B4-BE49-F238E27FC236}">
                <a16:creationId xmlns:a16="http://schemas.microsoft.com/office/drawing/2014/main" id="{64A53627-83D4-19B0-D867-BACC80985F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9260" y="1130515"/>
            <a:ext cx="4616088" cy="4616088"/>
          </a:xfrm>
          <a:prstGeom prst="rect">
            <a:avLst/>
          </a:prstGeom>
        </p:spPr>
      </p:pic>
      <p:sp>
        <p:nvSpPr>
          <p:cNvPr id="2" name="Slide Number Placeholder 1"/>
          <p:cNvSpPr>
            <a:spLocks noGrp="1"/>
          </p:cNvSpPr>
          <p:nvPr>
            <p:ph type="sldNum" sz="quarter" idx="12"/>
          </p:nvPr>
        </p:nvSpPr>
        <p:spPr>
          <a:xfrm>
            <a:off x="9089571"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19835D6E-297A-E848-AB1C-EFCBE8183B6E}" type="slidenum">
              <a:rPr kumimoji="0" lang="en-CA"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21</a:t>
            </a:fld>
            <a:endParaRPr kumimoji="0" lang="en-CA" b="0" i="0" u="none" strike="noStrike" cap="none" spc="0" normalizeH="0" baseline="0" noProof="0">
              <a:ln>
                <a:noFill/>
              </a:ln>
              <a:effectLst/>
              <a:uLnTx/>
              <a:uFillTx/>
            </a:endParaRPr>
          </a:p>
        </p:txBody>
      </p:sp>
    </p:spTree>
    <p:extLst>
      <p:ext uri="{BB962C8B-B14F-4D97-AF65-F5344CB8AC3E}">
        <p14:creationId xmlns:p14="http://schemas.microsoft.com/office/powerpoint/2010/main" val="416704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024C2FA3-1386-4B41-BD02-4D058B5ECF03}"/>
              </a:ext>
            </a:extLst>
          </p:cNvPr>
          <p:cNvCxnSpPr/>
          <p:nvPr/>
        </p:nvCxnSpPr>
        <p:spPr>
          <a:xfrm>
            <a:off x="334963" y="677584"/>
            <a:ext cx="11497808" cy="1114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76653" y="1434120"/>
            <a:ext cx="10612584" cy="4327122"/>
            <a:chOff x="1007726" y="1426879"/>
            <a:chExt cx="10612584" cy="4327122"/>
          </a:xfrm>
        </p:grpSpPr>
        <p:sp>
          <p:nvSpPr>
            <p:cNvPr id="8" name="TextBox 7">
              <a:extLst>
                <a:ext uri="{FF2B5EF4-FFF2-40B4-BE49-F238E27FC236}">
                  <a16:creationId xmlns:a16="http://schemas.microsoft.com/office/drawing/2014/main" id="{9E38186F-7B27-2041-8728-AADB3889653A}"/>
                </a:ext>
              </a:extLst>
            </p:cNvPr>
            <p:cNvSpPr txBox="1"/>
            <p:nvPr/>
          </p:nvSpPr>
          <p:spPr>
            <a:xfrm>
              <a:off x="1007727" y="1426879"/>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01</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Overview of Katalon Studio</a:t>
              </a:r>
            </a:p>
          </p:txBody>
        </p:sp>
        <p:sp>
          <p:nvSpPr>
            <p:cNvPr id="39" name="TextBox 38">
              <a:extLst>
                <a:ext uri="{FF2B5EF4-FFF2-40B4-BE49-F238E27FC236}">
                  <a16:creationId xmlns:a16="http://schemas.microsoft.com/office/drawing/2014/main" id="{9E38186F-7B27-2041-8728-AADB3889653A}"/>
                </a:ext>
              </a:extLst>
            </p:cNvPr>
            <p:cNvSpPr txBox="1"/>
            <p:nvPr/>
          </p:nvSpPr>
          <p:spPr>
            <a:xfrm>
              <a:off x="1007727" y="2199764"/>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02</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How to Start? </a:t>
              </a:r>
            </a:p>
          </p:txBody>
        </p:sp>
        <p:sp>
          <p:nvSpPr>
            <p:cNvPr id="40" name="TextBox 39">
              <a:extLst>
                <a:ext uri="{FF2B5EF4-FFF2-40B4-BE49-F238E27FC236}">
                  <a16:creationId xmlns:a16="http://schemas.microsoft.com/office/drawing/2014/main" id="{9E38186F-7B27-2041-8728-AADB3889653A}"/>
                </a:ext>
              </a:extLst>
            </p:cNvPr>
            <p:cNvSpPr txBox="1"/>
            <p:nvPr/>
          </p:nvSpPr>
          <p:spPr>
            <a:xfrm>
              <a:off x="1007726" y="2973165"/>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03</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Katalon Studio Workflow</a:t>
              </a:r>
            </a:p>
          </p:txBody>
        </p:sp>
        <p:sp>
          <p:nvSpPr>
            <p:cNvPr id="41" name="TextBox 40">
              <a:extLst>
                <a:ext uri="{FF2B5EF4-FFF2-40B4-BE49-F238E27FC236}">
                  <a16:creationId xmlns:a16="http://schemas.microsoft.com/office/drawing/2014/main" id="{9E38186F-7B27-2041-8728-AADB3889653A}"/>
                </a:ext>
              </a:extLst>
            </p:cNvPr>
            <p:cNvSpPr txBox="1"/>
            <p:nvPr/>
          </p:nvSpPr>
          <p:spPr>
            <a:xfrm>
              <a:off x="1007727" y="3746050"/>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04</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How to create a Framework</a:t>
              </a:r>
            </a:p>
          </p:txBody>
        </p:sp>
        <p:sp>
          <p:nvSpPr>
            <p:cNvPr id="42" name="TextBox 41">
              <a:extLst>
                <a:ext uri="{FF2B5EF4-FFF2-40B4-BE49-F238E27FC236}">
                  <a16:creationId xmlns:a16="http://schemas.microsoft.com/office/drawing/2014/main" id="{9E38186F-7B27-2041-8728-AADB3889653A}"/>
                </a:ext>
              </a:extLst>
            </p:cNvPr>
            <p:cNvSpPr txBox="1"/>
            <p:nvPr/>
          </p:nvSpPr>
          <p:spPr>
            <a:xfrm>
              <a:off x="1007727" y="4518935"/>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05</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Creating the reusable methods</a:t>
              </a:r>
            </a:p>
          </p:txBody>
        </p:sp>
        <p:sp>
          <p:nvSpPr>
            <p:cNvPr id="43" name="TextBox 42">
              <a:extLst>
                <a:ext uri="{FF2B5EF4-FFF2-40B4-BE49-F238E27FC236}">
                  <a16:creationId xmlns:a16="http://schemas.microsoft.com/office/drawing/2014/main" id="{9E38186F-7B27-2041-8728-AADB3889653A}"/>
                </a:ext>
              </a:extLst>
            </p:cNvPr>
            <p:cNvSpPr txBox="1"/>
            <p:nvPr/>
          </p:nvSpPr>
          <p:spPr>
            <a:xfrm>
              <a:off x="1007726" y="5292336"/>
              <a:ext cx="4644851" cy="461665"/>
            </a:xfrm>
            <a:prstGeom prst="rect">
              <a:avLst/>
            </a:prstGeom>
            <a:noFill/>
          </p:spPr>
          <p:txBody>
            <a:bodyPr wrap="square" rtlCol="0">
              <a:noAutofit/>
            </a:bodyPr>
            <a:lstStyle/>
            <a:p>
              <a:pPr>
                <a:lnSpc>
                  <a:spcPct val="85000"/>
                </a:lnSpc>
              </a:pPr>
              <a:endPar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endParaRPr>
            </a:p>
          </p:txBody>
        </p:sp>
        <p:sp>
          <p:nvSpPr>
            <p:cNvPr id="44" name="TextBox 43">
              <a:extLst>
                <a:ext uri="{FF2B5EF4-FFF2-40B4-BE49-F238E27FC236}">
                  <a16:creationId xmlns:a16="http://schemas.microsoft.com/office/drawing/2014/main" id="{9E38186F-7B27-2041-8728-AADB3889653A}"/>
                </a:ext>
              </a:extLst>
            </p:cNvPr>
            <p:cNvSpPr txBox="1"/>
            <p:nvPr/>
          </p:nvSpPr>
          <p:spPr>
            <a:xfrm>
              <a:off x="6396156" y="1426879"/>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06</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Execution of scripts</a:t>
              </a:r>
            </a:p>
          </p:txBody>
        </p:sp>
        <p:sp>
          <p:nvSpPr>
            <p:cNvPr id="45" name="TextBox 44">
              <a:extLst>
                <a:ext uri="{FF2B5EF4-FFF2-40B4-BE49-F238E27FC236}">
                  <a16:creationId xmlns:a16="http://schemas.microsoft.com/office/drawing/2014/main" id="{9E38186F-7B27-2041-8728-AADB3889653A}"/>
                </a:ext>
              </a:extLst>
            </p:cNvPr>
            <p:cNvSpPr txBox="1"/>
            <p:nvPr/>
          </p:nvSpPr>
          <p:spPr>
            <a:xfrm>
              <a:off x="6396156" y="2199764"/>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07</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 Test Suite/Reports</a:t>
              </a:r>
            </a:p>
          </p:txBody>
        </p:sp>
        <p:sp>
          <p:nvSpPr>
            <p:cNvPr id="46" name="TextBox 45">
              <a:extLst>
                <a:ext uri="{FF2B5EF4-FFF2-40B4-BE49-F238E27FC236}">
                  <a16:creationId xmlns:a16="http://schemas.microsoft.com/office/drawing/2014/main" id="{9E38186F-7B27-2041-8728-AADB3889653A}"/>
                </a:ext>
              </a:extLst>
            </p:cNvPr>
            <p:cNvSpPr txBox="1"/>
            <p:nvPr/>
          </p:nvSpPr>
          <p:spPr>
            <a:xfrm>
              <a:off x="6396155" y="2973165"/>
              <a:ext cx="5224155" cy="611207"/>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08</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Katalon Studio – Other Key features</a:t>
              </a:r>
            </a:p>
          </p:txBody>
        </p:sp>
        <p:sp>
          <p:nvSpPr>
            <p:cNvPr id="47" name="TextBox 46">
              <a:extLst>
                <a:ext uri="{FF2B5EF4-FFF2-40B4-BE49-F238E27FC236}">
                  <a16:creationId xmlns:a16="http://schemas.microsoft.com/office/drawing/2014/main" id="{9E38186F-7B27-2041-8728-AADB3889653A}"/>
                </a:ext>
              </a:extLst>
            </p:cNvPr>
            <p:cNvSpPr txBox="1"/>
            <p:nvPr/>
          </p:nvSpPr>
          <p:spPr>
            <a:xfrm>
              <a:off x="6396156" y="3746050"/>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19</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References</a:t>
              </a:r>
            </a:p>
          </p:txBody>
        </p:sp>
        <p:sp>
          <p:nvSpPr>
            <p:cNvPr id="48" name="TextBox 47">
              <a:extLst>
                <a:ext uri="{FF2B5EF4-FFF2-40B4-BE49-F238E27FC236}">
                  <a16:creationId xmlns:a16="http://schemas.microsoft.com/office/drawing/2014/main" id="{9E38186F-7B27-2041-8728-AADB3889653A}"/>
                </a:ext>
              </a:extLst>
            </p:cNvPr>
            <p:cNvSpPr txBox="1"/>
            <p:nvPr/>
          </p:nvSpPr>
          <p:spPr>
            <a:xfrm>
              <a:off x="6396156" y="4518935"/>
              <a:ext cx="4644851" cy="461665"/>
            </a:xfrm>
            <a:prstGeom prst="rect">
              <a:avLst/>
            </a:prstGeom>
            <a:noFill/>
          </p:spPr>
          <p:txBody>
            <a:bodyPr wrap="square" rtlCol="0">
              <a:noAutofit/>
            </a:bodyPr>
            <a:lstStyle/>
            <a:p>
              <a:pPr>
                <a:lnSpc>
                  <a:spcPct val="85000"/>
                </a:lnSpc>
              </a:pPr>
              <a:r>
                <a:rPr lang="en-US" sz="2000" b="1" dirty="0">
                  <a:solidFill>
                    <a:srgbClr val="ED6A2D"/>
                  </a:solidFill>
                  <a:latin typeface="Century Gothic" panose="020B0502020202020204" pitchFamily="34" charset="0"/>
                  <a:ea typeface="Chronicle Display Black" charset="0"/>
                  <a:cs typeface="Chronicle Display Black" charset="0"/>
                </a:rPr>
                <a:t>10</a:t>
              </a:r>
              <a:r>
                <a:rPr lang="en-US" b="1" dirty="0">
                  <a:solidFill>
                    <a:srgbClr val="ED6A2D"/>
                  </a:solidFill>
                  <a:latin typeface="Century Gothic" panose="020B0502020202020204" pitchFamily="34" charset="0"/>
                  <a:ea typeface="Chronicle Display Black" charset="0"/>
                  <a:cs typeface="Chronicle Display Black" charset="0"/>
                </a:rPr>
                <a:t>     </a:t>
              </a:r>
              <a:r>
                <a:rPr lang="en-US" b="1" dirty="0">
                  <a:solidFill>
                    <a:schemeClr val="tx1">
                      <a:lumMod val="75000"/>
                      <a:lumOff val="25000"/>
                    </a:schemeClr>
                  </a:solidFill>
                  <a:latin typeface="Century Gothic" panose="020B0502020202020204" pitchFamily="34" charset="0"/>
                  <a:ea typeface="Chronicle Display Black" charset="0"/>
                  <a:cs typeface="Chronicle Display Black" charset="0"/>
                </a:rPr>
                <a:t>Live Demo</a:t>
              </a:r>
            </a:p>
          </p:txBody>
        </p:sp>
      </p:grpSp>
      <p:sp>
        <p:nvSpPr>
          <p:cNvPr id="4" name="Title 3"/>
          <p:cNvSpPr>
            <a:spLocks noGrp="1"/>
          </p:cNvSpPr>
          <p:nvPr>
            <p:ph type="title"/>
          </p:nvPr>
        </p:nvSpPr>
        <p:spPr/>
        <p:txBody>
          <a:bodyPr/>
          <a:lstStyle/>
          <a:p>
            <a:r>
              <a:rPr lang="en-US" dirty="0"/>
              <a:t>Agenda</a:t>
            </a:r>
            <a:endParaRPr lang="en-CA" dirty="0"/>
          </a:p>
        </p:txBody>
      </p:sp>
      <p:sp>
        <p:nvSpPr>
          <p:cNvPr id="3" name="Slide Number Placeholder 2"/>
          <p:cNvSpPr>
            <a:spLocks noGrp="1"/>
          </p:cNvSpPr>
          <p:nvPr>
            <p:ph type="sldNum" sz="quarter" idx="12"/>
          </p:nvPr>
        </p:nvSpPr>
        <p:spPr/>
        <p:txBody>
          <a:bodyPr/>
          <a:lstStyle/>
          <a:p>
            <a:fld id="{35FD7A7A-4480-44D6-9B36-84E6FF2DC4CF}" type="slidenum">
              <a:rPr lang="en-CA" smtClean="0"/>
              <a:t>3</a:t>
            </a:fld>
            <a:endParaRPr lang="en-CA"/>
          </a:p>
        </p:txBody>
      </p:sp>
    </p:spTree>
    <p:extLst>
      <p:ext uri="{BB962C8B-B14F-4D97-AF65-F5344CB8AC3E}">
        <p14:creationId xmlns:p14="http://schemas.microsoft.com/office/powerpoint/2010/main" val="392855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 y="6110924"/>
            <a:ext cx="2239910" cy="747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0" y="0"/>
            <a:ext cx="12192000" cy="110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Slide Number Placeholder 1"/>
          <p:cNvSpPr>
            <a:spLocks noGrp="1"/>
          </p:cNvSpPr>
          <p:nvPr>
            <p:ph type="sldNum" sz="quarter" idx="12"/>
          </p:nvPr>
        </p:nvSpPr>
        <p:spPr/>
        <p:txBody>
          <a:bodyPr/>
          <a:lstStyle/>
          <a:p>
            <a:fld id="{35FD7A7A-4480-44D6-9B36-84E6FF2DC4CF}" type="slidenum">
              <a:rPr lang="en-CA" smtClean="0"/>
              <a:t>4</a:t>
            </a:fld>
            <a:endParaRPr lang="en-CA"/>
          </a:p>
        </p:txBody>
      </p:sp>
      <p:sp>
        <p:nvSpPr>
          <p:cNvPr id="4" name="Subtitle 7">
            <a:extLst>
              <a:ext uri="{FF2B5EF4-FFF2-40B4-BE49-F238E27FC236}">
                <a16:creationId xmlns:a16="http://schemas.microsoft.com/office/drawing/2014/main" id="{2269E995-6464-FD41-89A8-B6A43F8BB7BA}"/>
              </a:ext>
            </a:extLst>
          </p:cNvPr>
          <p:cNvSpPr txBox="1">
            <a:spLocks/>
          </p:cNvSpPr>
          <p:nvPr/>
        </p:nvSpPr>
        <p:spPr>
          <a:xfrm>
            <a:off x="262648" y="1623470"/>
            <a:ext cx="4941650" cy="4195962"/>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r>
              <a:rPr lang="en-CA" sz="1600" b="1" dirty="0">
                <a:solidFill>
                  <a:schemeClr val="accent2"/>
                </a:solidFill>
                <a:highlight>
                  <a:srgbClr val="FFFFFF"/>
                </a:highlight>
              </a:rPr>
              <a:t>Key Features</a:t>
            </a:r>
            <a:endParaRPr lang="en-CA" sz="1600" b="1" i="0" dirty="0">
              <a:solidFill>
                <a:schemeClr val="accent2"/>
              </a:solidFill>
              <a:effectLst/>
              <a:highlight>
                <a:srgbClr val="FFFFFF"/>
              </a:highlight>
            </a:endParaRPr>
          </a:p>
          <a:p>
            <a:pPr marL="285750" indent="-285750" algn="l">
              <a:buFont typeface="Arial" panose="020B0604020202020204" pitchFamily="34" charset="0"/>
              <a:buChar char="•"/>
            </a:pPr>
            <a:r>
              <a:rPr lang="en-CA" sz="1600" b="0" i="0" dirty="0">
                <a:solidFill>
                  <a:srgbClr val="0D0D0D"/>
                </a:solidFill>
                <a:effectLst/>
                <a:highlight>
                  <a:srgbClr val="FFFFFF"/>
                </a:highlight>
              </a:rPr>
              <a:t>Support for multiple scripting languages (Java, Groovy)</a:t>
            </a:r>
          </a:p>
          <a:p>
            <a:pPr marL="285750" indent="-285750" algn="l">
              <a:buFont typeface="Arial" panose="020B0604020202020204" pitchFamily="34" charset="0"/>
              <a:buChar char="•"/>
            </a:pPr>
            <a:r>
              <a:rPr lang="en-CA" sz="1600" b="0" i="0" dirty="0">
                <a:solidFill>
                  <a:srgbClr val="0D0D0D"/>
                </a:solidFill>
                <a:effectLst/>
                <a:highlight>
                  <a:srgbClr val="FFFFFF"/>
                </a:highlight>
              </a:rPr>
              <a:t>Built-in keywords and plugins</a:t>
            </a:r>
          </a:p>
          <a:p>
            <a:pPr marL="285750" indent="-285750" algn="l">
              <a:buFont typeface="Arial" panose="020B0604020202020204" pitchFamily="34" charset="0"/>
              <a:buChar char="•"/>
            </a:pPr>
            <a:r>
              <a:rPr lang="en-CA" sz="1600" b="0" i="0" dirty="0">
                <a:solidFill>
                  <a:srgbClr val="0D0D0D"/>
                </a:solidFill>
                <a:effectLst/>
                <a:highlight>
                  <a:srgbClr val="FFFFFF"/>
                </a:highlight>
              </a:rPr>
              <a:t>Integration with various testing frameworks (JUnit, TestNG)</a:t>
            </a:r>
          </a:p>
          <a:p>
            <a:pPr marL="285750" indent="-285750" algn="l">
              <a:buFont typeface="Arial" panose="020B0604020202020204" pitchFamily="34" charset="0"/>
              <a:buChar char="•"/>
            </a:pPr>
            <a:r>
              <a:rPr lang="en-CA" sz="1600" b="0" i="0" dirty="0">
                <a:solidFill>
                  <a:srgbClr val="0D0D0D"/>
                </a:solidFill>
                <a:effectLst/>
                <a:highlight>
                  <a:srgbClr val="FFFFFF"/>
                </a:highlight>
              </a:rPr>
              <a:t>Support for web, API, and mobile automation</a:t>
            </a:r>
          </a:p>
          <a:p>
            <a:pPr marL="285750" indent="-285750" algn="l">
              <a:buFont typeface="Arial" panose="020B0604020202020204" pitchFamily="34" charset="0"/>
              <a:buChar char="•"/>
            </a:pPr>
            <a:r>
              <a:rPr lang="en-CA" sz="1600" b="0" i="0" dirty="0">
                <a:solidFill>
                  <a:srgbClr val="0D0D0D"/>
                </a:solidFill>
                <a:effectLst/>
                <a:highlight>
                  <a:srgbClr val="FFFFFF"/>
                </a:highlight>
              </a:rPr>
              <a:t>User-friendly interface</a:t>
            </a:r>
            <a:br>
              <a:rPr lang="en-CA" sz="1600" b="0" i="0" dirty="0">
                <a:solidFill>
                  <a:srgbClr val="0D0D0D"/>
                </a:solidFill>
                <a:effectLst/>
                <a:highlight>
                  <a:srgbClr val="FFFFFF"/>
                </a:highlight>
              </a:rPr>
            </a:br>
            <a:br>
              <a:rPr lang="en-CA" sz="1600" b="0" i="0" dirty="0">
                <a:solidFill>
                  <a:srgbClr val="0D0D0D"/>
                </a:solidFill>
                <a:effectLst/>
                <a:highlight>
                  <a:srgbClr val="FFFFFF"/>
                </a:highlight>
              </a:rPr>
            </a:br>
            <a:r>
              <a:rPr lang="en-US" sz="1600" b="0" i="0" dirty="0">
                <a:solidFill>
                  <a:srgbClr val="0D0D0D"/>
                </a:solidFill>
                <a:effectLst/>
                <a:highlight>
                  <a:srgbClr val="FFFFFF"/>
                </a:highlight>
              </a:rPr>
              <a:t>Ease of use</a:t>
            </a:r>
          </a:p>
          <a:p>
            <a:pPr marL="285750" indent="-285750" algn="l">
              <a:buFont typeface="Arial" panose="020B0604020202020204" pitchFamily="34" charset="0"/>
              <a:buChar char="•"/>
            </a:pPr>
            <a:r>
              <a:rPr lang="en-US" sz="1600" b="0" i="0" dirty="0">
                <a:solidFill>
                  <a:srgbClr val="0D0D0D"/>
                </a:solidFill>
                <a:effectLst/>
                <a:highlight>
                  <a:srgbClr val="FFFFFF"/>
                </a:highlight>
              </a:rPr>
              <a:t>Cost-effectiveness compared to other test automation tools</a:t>
            </a:r>
          </a:p>
          <a:p>
            <a:pPr marL="285750" indent="-285750" algn="l">
              <a:buFont typeface="Arial" panose="020B0604020202020204" pitchFamily="34" charset="0"/>
              <a:buChar char="•"/>
            </a:pPr>
            <a:r>
              <a:rPr lang="en-US" sz="1600" b="0" i="0" dirty="0">
                <a:solidFill>
                  <a:srgbClr val="0D0D0D"/>
                </a:solidFill>
                <a:effectLst/>
                <a:highlight>
                  <a:srgbClr val="FFFFFF"/>
                </a:highlight>
              </a:rPr>
              <a:t>Extensive documentation and tutorials</a:t>
            </a:r>
          </a:p>
          <a:p>
            <a:pPr marL="285750" indent="-285750" algn="l">
              <a:buFont typeface="Arial" panose="020B0604020202020204" pitchFamily="34" charset="0"/>
              <a:buChar char="•"/>
            </a:pPr>
            <a:r>
              <a:rPr lang="en-US" sz="1600" b="0" i="0" dirty="0">
                <a:solidFill>
                  <a:srgbClr val="0D0D0D"/>
                </a:solidFill>
                <a:effectLst/>
                <a:highlight>
                  <a:srgbClr val="FFFFFF"/>
                </a:highlight>
              </a:rPr>
              <a:t>Dedicated customer support</a:t>
            </a:r>
          </a:p>
          <a:p>
            <a:pPr>
              <a:buFont typeface="Arial" panose="020B0604020202020204" pitchFamily="34" charset="0"/>
              <a:buChar char="•"/>
            </a:pPr>
            <a:endParaRPr lang="en-CA" sz="1400" b="0" i="0" dirty="0">
              <a:solidFill>
                <a:srgbClr val="0D0D0D"/>
              </a:solidFill>
              <a:effectLst/>
              <a:highlight>
                <a:srgbClr val="FFFFFF"/>
              </a:highlight>
            </a:endParaRPr>
          </a:p>
          <a:p>
            <a:br>
              <a:rPr lang="en-CA" sz="1400" b="0" i="0" dirty="0">
                <a:solidFill>
                  <a:srgbClr val="0D0D0D"/>
                </a:solidFill>
                <a:effectLst/>
                <a:highlight>
                  <a:srgbClr val="FFFFFF"/>
                </a:highlight>
              </a:rPr>
            </a:br>
            <a:endParaRPr lang="en-CA" sz="1400" b="0" i="0" dirty="0">
              <a:solidFill>
                <a:srgbClr val="0D0D0D"/>
              </a:solidFill>
              <a:effectLst/>
              <a:highlight>
                <a:srgbClr val="FFFFFF"/>
              </a:highlight>
              <a:latin typeface="Söhne"/>
            </a:endParaRPr>
          </a:p>
        </p:txBody>
      </p:sp>
      <p:sp>
        <p:nvSpPr>
          <p:cNvPr id="6" name="Subtitle 7">
            <a:extLst>
              <a:ext uri="{FF2B5EF4-FFF2-40B4-BE49-F238E27FC236}">
                <a16:creationId xmlns:a16="http://schemas.microsoft.com/office/drawing/2014/main" id="{ED7BAB00-FD60-A149-8F86-E380C9BCDA4A}"/>
              </a:ext>
            </a:extLst>
          </p:cNvPr>
          <p:cNvSpPr txBox="1">
            <a:spLocks/>
          </p:cNvSpPr>
          <p:nvPr/>
        </p:nvSpPr>
        <p:spPr>
          <a:xfrm>
            <a:off x="2801566" y="428016"/>
            <a:ext cx="8433881" cy="825413"/>
          </a:xfrm>
          <a:prstGeom prst="rect">
            <a:avLst/>
          </a:prstGeom>
        </p:spPr>
        <p:txBody>
          <a:bodyPr vert="horz" lIns="0" tIns="0" rIns="0" bIns="0" rtlCol="0">
            <a:noAutofit/>
          </a:bodyPr>
          <a:lstStyle>
            <a:defPPr>
              <a:defRPr lang="en-US"/>
            </a:defPPr>
            <a:lvl1pPr indent="0" algn="r">
              <a:lnSpc>
                <a:spcPct val="90000"/>
              </a:lnSpc>
              <a:spcBef>
                <a:spcPts val="1000"/>
              </a:spcBef>
              <a:buFont typeface="Arial" panose="020B0604020202020204" pitchFamily="34" charset="0"/>
              <a:buNone/>
              <a:defRPr sz="1400" b="1" spc="300">
                <a:solidFill>
                  <a:srgbClr val="F16A2C"/>
                </a:solidFill>
                <a:latin typeface="Century Gothic" panose="020B0502020202020204" pitchFamily="34" charset="0"/>
              </a:defRPr>
            </a:lvl1pPr>
            <a:lvl2pPr indent="0">
              <a:lnSpc>
                <a:spcPct val="90000"/>
              </a:lnSpc>
              <a:spcBef>
                <a:spcPts val="500"/>
              </a:spcBef>
              <a:buFont typeface="Arial" panose="020B0604020202020204" pitchFamily="34" charset="0"/>
              <a:buNone/>
              <a:defRPr sz="2000">
                <a:solidFill>
                  <a:schemeClr val="tx1">
                    <a:tint val="75000"/>
                  </a:schemeClr>
                </a:solidFill>
              </a:defRPr>
            </a:lvl2pPr>
            <a:lvl3pPr indent="0">
              <a:lnSpc>
                <a:spcPct val="90000"/>
              </a:lnSpc>
              <a:spcBef>
                <a:spcPts val="500"/>
              </a:spcBef>
              <a:buFont typeface="Arial" panose="020B0604020202020204" pitchFamily="34" charset="0"/>
              <a:buNone/>
              <a:defRPr>
                <a:solidFill>
                  <a:schemeClr val="tx1">
                    <a:tint val="75000"/>
                  </a:schemeClr>
                </a:solidFill>
              </a:defRPr>
            </a:lvl3pPr>
            <a:lvl4pPr indent="0">
              <a:lnSpc>
                <a:spcPct val="90000"/>
              </a:lnSpc>
              <a:spcBef>
                <a:spcPts val="500"/>
              </a:spcBef>
              <a:buFont typeface="Arial" panose="020B0604020202020204" pitchFamily="34" charset="0"/>
              <a:buNone/>
              <a:defRPr sz="1600">
                <a:solidFill>
                  <a:schemeClr val="tx1">
                    <a:tint val="75000"/>
                  </a:schemeClr>
                </a:solidFill>
              </a:defRPr>
            </a:lvl4pPr>
            <a:lvl5pPr indent="0">
              <a:lnSpc>
                <a:spcPct val="90000"/>
              </a:lnSpc>
              <a:spcBef>
                <a:spcPts val="500"/>
              </a:spcBef>
              <a:buFont typeface="Arial" panose="020B0604020202020204" pitchFamily="34" charset="0"/>
              <a:buNone/>
              <a:defRPr sz="1600">
                <a:solidFill>
                  <a:schemeClr val="tx1">
                    <a:tint val="75000"/>
                  </a:schemeClr>
                </a:solidFill>
              </a:defRPr>
            </a:lvl5pPr>
            <a:lvl6pPr indent="0">
              <a:lnSpc>
                <a:spcPct val="90000"/>
              </a:lnSpc>
              <a:spcBef>
                <a:spcPts val="500"/>
              </a:spcBef>
              <a:buFont typeface="Arial" panose="020B0604020202020204" pitchFamily="34" charset="0"/>
              <a:buNone/>
              <a:defRPr sz="1600">
                <a:solidFill>
                  <a:schemeClr val="tx1">
                    <a:tint val="75000"/>
                  </a:schemeClr>
                </a:solidFill>
              </a:defRPr>
            </a:lvl6pPr>
            <a:lvl7pPr indent="0">
              <a:lnSpc>
                <a:spcPct val="90000"/>
              </a:lnSpc>
              <a:spcBef>
                <a:spcPts val="500"/>
              </a:spcBef>
              <a:buFont typeface="Arial" panose="020B0604020202020204" pitchFamily="34" charset="0"/>
              <a:buNone/>
              <a:defRPr sz="1600">
                <a:solidFill>
                  <a:schemeClr val="tx1">
                    <a:tint val="75000"/>
                  </a:schemeClr>
                </a:solidFill>
              </a:defRPr>
            </a:lvl7pPr>
            <a:lvl8pPr indent="0">
              <a:lnSpc>
                <a:spcPct val="90000"/>
              </a:lnSpc>
              <a:spcBef>
                <a:spcPts val="500"/>
              </a:spcBef>
              <a:buFont typeface="Arial" panose="020B0604020202020204" pitchFamily="34" charset="0"/>
              <a:buNone/>
              <a:defRPr sz="1600">
                <a:solidFill>
                  <a:schemeClr val="tx1">
                    <a:tint val="75000"/>
                  </a:schemeClr>
                </a:solidFill>
              </a:defRPr>
            </a:lvl8pPr>
            <a:lvl9pPr indent="0">
              <a:lnSpc>
                <a:spcPct val="90000"/>
              </a:lnSpc>
              <a:spcBef>
                <a:spcPts val="500"/>
              </a:spcBef>
              <a:buFont typeface="Arial" panose="020B0604020202020204" pitchFamily="34" charset="0"/>
              <a:buNone/>
              <a:defRPr sz="1600">
                <a:solidFill>
                  <a:schemeClr val="tx1">
                    <a:tint val="75000"/>
                  </a:schemeClr>
                </a:solidFill>
              </a:defRPr>
            </a:lvl9pPr>
          </a:lstStyle>
          <a:p>
            <a:pPr algn="l"/>
            <a:r>
              <a:rPr lang="en-US" sz="3600" b="1" dirty="0">
                <a:solidFill>
                  <a:schemeClr val="tx1">
                    <a:lumMod val="75000"/>
                    <a:lumOff val="25000"/>
                  </a:schemeClr>
                </a:solidFill>
                <a:latin typeface="Century Gothic" panose="020B0502020202020204" pitchFamily="34" charset="0"/>
                <a:ea typeface="Chronicle Display Black" charset="0"/>
                <a:cs typeface="Chronicle Display Black" charset="0"/>
              </a:rPr>
              <a:t>Overview of Katalon Studio</a:t>
            </a:r>
            <a:endParaRPr lang="en-US" sz="2800" spc="0" dirty="0">
              <a:solidFill>
                <a:schemeClr val="accent3"/>
              </a:solidFill>
            </a:endParaRPr>
          </a:p>
        </p:txBody>
      </p:sp>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1387" y="519737"/>
            <a:ext cx="1578524" cy="583996"/>
          </a:xfrm>
          <a:prstGeom prst="rect">
            <a:avLst/>
          </a:prstGeom>
        </p:spPr>
      </p:pic>
      <p:pic>
        <p:nvPicPr>
          <p:cNvPr id="7" name="Picture 6">
            <a:extLst>
              <a:ext uri="{FF2B5EF4-FFF2-40B4-BE49-F238E27FC236}">
                <a16:creationId xmlns:a16="http://schemas.microsoft.com/office/drawing/2014/main" id="{AFE75CAA-76F1-2F54-5A66-C5399E32754A}"/>
              </a:ext>
            </a:extLst>
          </p:cNvPr>
          <p:cNvPicPr>
            <a:picLocks noChangeAspect="1"/>
          </p:cNvPicPr>
          <p:nvPr/>
        </p:nvPicPr>
        <p:blipFill>
          <a:blip r:embed="rId3"/>
          <a:stretch>
            <a:fillRect/>
          </a:stretch>
        </p:blipFill>
        <p:spPr>
          <a:xfrm>
            <a:off x="5204297" y="1103732"/>
            <a:ext cx="6907741" cy="5326251"/>
          </a:xfrm>
          <a:prstGeom prst="rect">
            <a:avLst/>
          </a:prstGeom>
        </p:spPr>
      </p:pic>
    </p:spTree>
    <p:extLst>
      <p:ext uri="{BB962C8B-B14F-4D97-AF65-F5344CB8AC3E}">
        <p14:creationId xmlns:p14="http://schemas.microsoft.com/office/powerpoint/2010/main" val="225227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
            <a:extLst>
              <a:ext uri="{FF2B5EF4-FFF2-40B4-BE49-F238E27FC236}">
                <a16:creationId xmlns:a16="http://schemas.microsoft.com/office/drawing/2014/main" id="{5A49CD0A-714F-8CEB-1D7E-8126ACA07427}"/>
              </a:ext>
            </a:extLst>
          </p:cNvPr>
          <p:cNvSpPr>
            <a:spLocks noGrp="1"/>
          </p:cNvSpPr>
          <p:nvPr>
            <p:ph type="body" sz="half" idx="2"/>
          </p:nvPr>
        </p:nvSpPr>
        <p:spPr>
          <a:xfrm>
            <a:off x="5594555" y="1065229"/>
            <a:ext cx="5759244" cy="4983513"/>
          </a:xfrm>
        </p:spPr>
        <p:txBody>
          <a:bodyPr/>
          <a:lstStyle/>
          <a:p>
            <a:r>
              <a:rPr lang="en-US" sz="1800" b="1" i="0" dirty="0">
                <a:solidFill>
                  <a:schemeClr val="accent2"/>
                </a:solidFill>
                <a:effectLst/>
                <a:highlight>
                  <a:srgbClr val="FFFFFF"/>
                </a:highlight>
              </a:rPr>
              <a:t>Use Cases:</a:t>
            </a:r>
          </a:p>
          <a:p>
            <a:pPr algn="l">
              <a:buFont typeface="Arial" panose="020B0604020202020204" pitchFamily="34" charset="0"/>
              <a:buChar char="•"/>
            </a:pPr>
            <a:r>
              <a:rPr lang="en-US" sz="1800" b="0" i="0" dirty="0">
                <a:solidFill>
                  <a:srgbClr val="0D0D0D"/>
                </a:solidFill>
                <a:effectLst/>
                <a:highlight>
                  <a:srgbClr val="FFFFFF"/>
                </a:highlight>
              </a:rPr>
              <a:t>Web application testing</a:t>
            </a:r>
          </a:p>
          <a:p>
            <a:pPr algn="l">
              <a:buFont typeface="Arial" panose="020B0604020202020204" pitchFamily="34" charset="0"/>
              <a:buChar char="•"/>
            </a:pPr>
            <a:r>
              <a:rPr lang="en-US" sz="1800" b="0" i="0" dirty="0">
                <a:solidFill>
                  <a:srgbClr val="0D0D0D"/>
                </a:solidFill>
                <a:effectLst/>
                <a:highlight>
                  <a:srgbClr val="FFFFFF"/>
                </a:highlight>
              </a:rPr>
              <a:t>API testing</a:t>
            </a:r>
          </a:p>
          <a:p>
            <a:pPr algn="l">
              <a:buFont typeface="Arial" panose="020B0604020202020204" pitchFamily="34" charset="0"/>
              <a:buChar char="•"/>
            </a:pPr>
            <a:r>
              <a:rPr lang="en-US" sz="1800" b="0" i="0" dirty="0">
                <a:solidFill>
                  <a:srgbClr val="0D0D0D"/>
                </a:solidFill>
                <a:effectLst/>
                <a:highlight>
                  <a:srgbClr val="FFFFFF"/>
                </a:highlight>
              </a:rPr>
              <a:t>Mobile testing</a:t>
            </a:r>
          </a:p>
          <a:p>
            <a:pPr algn="l"/>
            <a:r>
              <a:rPr lang="en-US" sz="1800" b="1" i="0" dirty="0">
                <a:solidFill>
                  <a:schemeClr val="accent2"/>
                </a:solidFill>
                <a:effectLst/>
                <a:highlight>
                  <a:srgbClr val="FFFFFF"/>
                </a:highlight>
              </a:rPr>
              <a:t>Benefits:</a:t>
            </a:r>
          </a:p>
          <a:p>
            <a:pPr algn="l">
              <a:buFont typeface="Arial" panose="020B0604020202020204" pitchFamily="34" charset="0"/>
              <a:buChar char="•"/>
            </a:pPr>
            <a:r>
              <a:rPr lang="en-US" sz="1800" b="0" i="0" dirty="0">
                <a:solidFill>
                  <a:srgbClr val="0D0D0D"/>
                </a:solidFill>
                <a:effectLst/>
                <a:highlight>
                  <a:srgbClr val="FFFFFF"/>
                </a:highlight>
              </a:rPr>
              <a:t>Faster test script development</a:t>
            </a:r>
          </a:p>
          <a:p>
            <a:pPr algn="l">
              <a:buFont typeface="Arial" panose="020B0604020202020204" pitchFamily="34" charset="0"/>
              <a:buChar char="•"/>
            </a:pPr>
            <a:r>
              <a:rPr lang="en-US" sz="1800" b="0" i="0" dirty="0">
                <a:solidFill>
                  <a:srgbClr val="0D0D0D"/>
                </a:solidFill>
                <a:effectLst/>
                <a:highlight>
                  <a:srgbClr val="FFFFFF"/>
                </a:highlight>
              </a:rPr>
              <a:t>Cross-browser and cross-platform compatibility testing</a:t>
            </a:r>
          </a:p>
          <a:p>
            <a:pPr algn="l">
              <a:buFont typeface="Arial" panose="020B0604020202020204" pitchFamily="34" charset="0"/>
              <a:buChar char="•"/>
            </a:pPr>
            <a:r>
              <a:rPr lang="en-US" sz="1800" b="0" i="0" dirty="0">
                <a:solidFill>
                  <a:srgbClr val="0D0D0D"/>
                </a:solidFill>
                <a:effectLst/>
                <a:highlight>
                  <a:srgbClr val="FFFFFF"/>
                </a:highlight>
              </a:rPr>
              <a:t>Reusability of test scripts</a:t>
            </a:r>
          </a:p>
          <a:p>
            <a:pPr algn="l">
              <a:buFont typeface="Arial" panose="020B0604020202020204" pitchFamily="34" charset="0"/>
              <a:buChar char="•"/>
            </a:pPr>
            <a:r>
              <a:rPr lang="en-US" sz="1800" b="0" i="0" dirty="0">
                <a:solidFill>
                  <a:srgbClr val="0D0D0D"/>
                </a:solidFill>
                <a:effectLst/>
                <a:highlight>
                  <a:srgbClr val="FFFFFF"/>
                </a:highlight>
              </a:rPr>
              <a:t>Comprehensive test reporting and analysis</a:t>
            </a:r>
          </a:p>
          <a:p>
            <a:pPr algn="l">
              <a:buFont typeface="Arial" panose="020B0604020202020204" pitchFamily="34" charset="0"/>
              <a:buChar char="•"/>
            </a:pPr>
            <a:r>
              <a:rPr lang="en-US" sz="1800" b="0" i="0" dirty="0">
                <a:solidFill>
                  <a:srgbClr val="0D0D0D"/>
                </a:solidFill>
                <a:effectLst/>
                <a:highlight>
                  <a:srgbClr val="FFFFFF"/>
                </a:highlight>
              </a:rPr>
              <a:t>Seamless integration with CI/CD pipelines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9089571" y="6356350"/>
            <a:ext cx="2743200" cy="365125"/>
          </a:xfrm>
        </p:spPr>
        <p:txBody>
          <a:bodyPr anchor="ctr">
            <a:normAutofit/>
          </a:bodyPr>
          <a:lstStyle/>
          <a:p>
            <a:pPr>
              <a:spcAft>
                <a:spcPts val="600"/>
              </a:spcAft>
            </a:pPr>
            <a:fld id="{35FD7A7A-4480-44D6-9B36-84E6FF2DC4CF}" type="slidenum">
              <a:rPr lang="en-CA" smtClean="0"/>
              <a:pPr>
                <a:spcAft>
                  <a:spcPts val="600"/>
                </a:spcAft>
              </a:pPr>
              <a:t>5</a:t>
            </a:fld>
            <a:endParaRPr lang="en-CA"/>
          </a:p>
        </p:txBody>
      </p:sp>
      <p:sp>
        <p:nvSpPr>
          <p:cNvPr id="6" name="Title 5"/>
          <p:cNvSpPr>
            <a:spLocks noGrp="1"/>
          </p:cNvSpPr>
          <p:nvPr>
            <p:ph type="title"/>
          </p:nvPr>
        </p:nvSpPr>
        <p:spPr>
          <a:xfrm>
            <a:off x="5594555" y="208089"/>
            <a:ext cx="5609153" cy="461665"/>
          </a:xfrm>
        </p:spPr>
        <p:txBody>
          <a:bodyPr anchor="ctr">
            <a:normAutofit/>
          </a:bodyPr>
          <a:lstStyle/>
          <a:p>
            <a:r>
              <a:rPr lang="en-US" sz="2600" dirty="0"/>
              <a:t>U</a:t>
            </a:r>
            <a:r>
              <a:rPr lang="en-CA" sz="2600" dirty="0"/>
              <a:t>se Cases and Benefits </a:t>
            </a:r>
          </a:p>
        </p:txBody>
      </p:sp>
    </p:spTree>
    <p:extLst>
      <p:ext uri="{BB962C8B-B14F-4D97-AF65-F5344CB8AC3E}">
        <p14:creationId xmlns:p14="http://schemas.microsoft.com/office/powerpoint/2010/main" val="166674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6</a:t>
            </a:fld>
            <a:endParaRPr lang="en-CA"/>
          </a:p>
        </p:txBody>
      </p:sp>
      <p:sp>
        <p:nvSpPr>
          <p:cNvPr id="3" name="Title 2"/>
          <p:cNvSpPr>
            <a:spLocks noGrp="1"/>
          </p:cNvSpPr>
          <p:nvPr>
            <p:ph type="title"/>
          </p:nvPr>
        </p:nvSpPr>
        <p:spPr>
          <a:xfrm>
            <a:off x="253354" y="208089"/>
            <a:ext cx="10383078" cy="461665"/>
          </a:xfrm>
        </p:spPr>
        <p:txBody>
          <a:bodyPr vert="horz" lIns="91440" tIns="45720" rIns="91440" bIns="45720" rtlCol="0" anchor="ctr">
            <a:normAutofit/>
          </a:bodyPr>
          <a:lstStyle/>
          <a:p>
            <a:r>
              <a:rPr lang="en-US" sz="2600" b="1" kern="1200">
                <a:latin typeface="+mj-lt"/>
                <a:ea typeface="+mj-ea"/>
                <a:cs typeface="+mj-cs"/>
              </a:rPr>
              <a:t>How to Start?</a:t>
            </a:r>
          </a:p>
        </p:txBody>
      </p:sp>
      <p:sp>
        <p:nvSpPr>
          <p:cNvPr id="11" name="Text Placeholder 3">
            <a:extLst>
              <a:ext uri="{FF2B5EF4-FFF2-40B4-BE49-F238E27FC236}">
                <a16:creationId xmlns:a16="http://schemas.microsoft.com/office/drawing/2014/main" id="{1F493E97-4AE3-B81C-84B9-7515A6FFE130}"/>
              </a:ext>
            </a:extLst>
          </p:cNvPr>
          <p:cNvSpPr>
            <a:spLocks noGrp="1"/>
          </p:cNvSpPr>
          <p:nvPr>
            <p:ph type="body" idx="1"/>
          </p:nvPr>
        </p:nvSpPr>
        <p:spPr>
          <a:xfrm>
            <a:off x="334962" y="1055688"/>
            <a:ext cx="11391981" cy="5015174"/>
          </a:xfrm>
        </p:spPr>
        <p:txBody>
          <a:bodyPr>
            <a:normAutofit fontScale="85000" lnSpcReduction="10000"/>
          </a:bodyPr>
          <a:lstStyle/>
          <a:p>
            <a:pPr algn="l">
              <a:buFont typeface="+mj-lt"/>
              <a:buAutoNum type="arabicPeriod"/>
            </a:pPr>
            <a:r>
              <a:rPr lang="en-US" b="0" i="0" dirty="0">
                <a:solidFill>
                  <a:srgbClr val="0D0D0D"/>
                </a:solidFill>
                <a:effectLst/>
                <a:highlight>
                  <a:srgbClr val="FFFFFF"/>
                </a:highlight>
                <a:latin typeface="Söhne"/>
              </a:rPr>
              <a:t>Download Katalon Studio:</a:t>
            </a:r>
          </a:p>
          <a:p>
            <a:pPr marL="742950" lvl="1" indent="-285750" algn="l">
              <a:buFont typeface="+mj-lt"/>
              <a:buAutoNum type="arabicPeriod"/>
            </a:pPr>
            <a:r>
              <a:rPr lang="en-US" b="0" i="0" dirty="0">
                <a:solidFill>
                  <a:srgbClr val="0D0D0D"/>
                </a:solidFill>
                <a:effectLst/>
                <a:highlight>
                  <a:srgbClr val="FFFFFF"/>
                </a:highlight>
                <a:latin typeface="Söhne"/>
              </a:rPr>
              <a:t>Visit the Katalon website (</a:t>
            </a:r>
            <a:r>
              <a:rPr lang="en-US" b="0" i="0" u="none" strike="noStrike" dirty="0">
                <a:solidFill>
                  <a:srgbClr val="0D0D0D"/>
                </a:solidFill>
                <a:effectLst/>
                <a:highlight>
                  <a:srgbClr val="FFFFFF"/>
                </a:highlight>
                <a:latin typeface="Söhne"/>
                <a:hlinkClick r:id="rId2"/>
              </a:rPr>
              <a:t>https://www.katalon.com/</a:t>
            </a:r>
            <a:r>
              <a:rPr lang="en-US" b="0" i="0" dirty="0">
                <a:solidFill>
                  <a:srgbClr val="0D0D0D"/>
                </a:solidFill>
                <a:effectLst/>
                <a:highlight>
                  <a:srgbClr val="FFFFFF"/>
                </a:highlight>
                <a:latin typeface="Söhne"/>
              </a:rPr>
              <a:t>) and navigate to the "Downloads" section.</a:t>
            </a:r>
          </a:p>
          <a:p>
            <a:pPr marL="742950" lvl="1" indent="-285750" algn="l">
              <a:buFont typeface="+mj-lt"/>
              <a:buAutoNum type="arabicPeriod"/>
            </a:pPr>
            <a:r>
              <a:rPr lang="en-US" b="0" i="0" dirty="0">
                <a:solidFill>
                  <a:srgbClr val="0D0D0D"/>
                </a:solidFill>
                <a:effectLst/>
                <a:highlight>
                  <a:srgbClr val="FFFFFF"/>
                </a:highlight>
                <a:latin typeface="Söhne"/>
              </a:rPr>
              <a:t>Choose the appropriate version of Katalon Studio based on your operating system (Windows, macOS, or Linux).</a:t>
            </a:r>
          </a:p>
          <a:p>
            <a:pPr marL="742950" lvl="1" indent="-285750" algn="l">
              <a:buFont typeface="+mj-lt"/>
              <a:buAutoNum type="arabicPeriod"/>
            </a:pPr>
            <a:r>
              <a:rPr lang="en-US" b="0" i="0" dirty="0">
                <a:solidFill>
                  <a:srgbClr val="0D0D0D"/>
                </a:solidFill>
                <a:effectLst/>
                <a:highlight>
                  <a:srgbClr val="FFFFFF"/>
                </a:highlight>
                <a:latin typeface="Söhne"/>
              </a:rPr>
              <a:t>Click on the download link to start downloading the installation file.</a:t>
            </a:r>
          </a:p>
          <a:p>
            <a:pPr algn="l">
              <a:buFont typeface="+mj-lt"/>
              <a:buAutoNum type="arabicPeriod"/>
            </a:pPr>
            <a:r>
              <a:rPr lang="en-US" b="0" i="0" dirty="0">
                <a:solidFill>
                  <a:srgbClr val="0D0D0D"/>
                </a:solidFill>
                <a:effectLst/>
                <a:highlight>
                  <a:srgbClr val="FFFFFF"/>
                </a:highlight>
                <a:latin typeface="Söhne"/>
              </a:rPr>
              <a:t>Install Katalon Studio:</a:t>
            </a:r>
          </a:p>
          <a:p>
            <a:pPr marL="742950" lvl="1" indent="-285750" algn="l">
              <a:buFont typeface="+mj-lt"/>
              <a:buAutoNum type="arabicPeriod"/>
            </a:pPr>
            <a:r>
              <a:rPr lang="en-US" b="0" i="0" dirty="0">
                <a:solidFill>
                  <a:srgbClr val="0D0D0D"/>
                </a:solidFill>
                <a:effectLst/>
                <a:highlight>
                  <a:srgbClr val="FFFFFF"/>
                </a:highlight>
                <a:latin typeface="Söhne"/>
              </a:rPr>
              <a:t>Once the download is complete, locate the downloaded installation file on your computer.</a:t>
            </a:r>
          </a:p>
          <a:p>
            <a:pPr marL="742950" lvl="1" indent="-285750" algn="l">
              <a:buFont typeface="+mj-lt"/>
              <a:buAutoNum type="arabicPeriod"/>
            </a:pPr>
            <a:r>
              <a:rPr lang="en-US" b="0" i="0" dirty="0">
                <a:solidFill>
                  <a:srgbClr val="0D0D0D"/>
                </a:solidFill>
                <a:effectLst/>
                <a:highlight>
                  <a:srgbClr val="FFFFFF"/>
                </a:highlight>
                <a:latin typeface="Söhne"/>
              </a:rPr>
              <a:t>Double-click the installation file to start the installation process.</a:t>
            </a:r>
          </a:p>
          <a:p>
            <a:pPr marL="742950" lvl="1" indent="-285750" algn="l">
              <a:buFont typeface="+mj-lt"/>
              <a:buAutoNum type="arabicPeriod"/>
            </a:pPr>
            <a:r>
              <a:rPr lang="en-US" b="0" i="0" dirty="0">
                <a:solidFill>
                  <a:srgbClr val="0D0D0D"/>
                </a:solidFill>
                <a:effectLst/>
                <a:highlight>
                  <a:srgbClr val="FFFFFF"/>
                </a:highlight>
                <a:latin typeface="Söhne"/>
              </a:rPr>
              <a:t>Follow the on-screen instructions to complete the installation of Katalon Studio.</a:t>
            </a:r>
          </a:p>
          <a:p>
            <a:pPr algn="l">
              <a:buFont typeface="+mj-lt"/>
              <a:buAutoNum type="arabicPeriod"/>
            </a:pPr>
            <a:r>
              <a:rPr lang="en-US" b="0" i="0" dirty="0">
                <a:solidFill>
                  <a:srgbClr val="0D0D0D"/>
                </a:solidFill>
                <a:effectLst/>
                <a:highlight>
                  <a:srgbClr val="FFFFFF"/>
                </a:highlight>
                <a:latin typeface="Söhne"/>
              </a:rPr>
              <a:t>Launch Katalon Studio:</a:t>
            </a:r>
          </a:p>
          <a:p>
            <a:pPr marL="742950" lvl="1" indent="-285750" algn="l">
              <a:buFont typeface="+mj-lt"/>
              <a:buAutoNum type="arabicPeriod"/>
            </a:pPr>
            <a:r>
              <a:rPr lang="en-US" b="0" i="0" dirty="0">
                <a:solidFill>
                  <a:srgbClr val="0D0D0D"/>
                </a:solidFill>
                <a:effectLst/>
                <a:highlight>
                  <a:srgbClr val="FFFFFF"/>
                </a:highlight>
                <a:latin typeface="Söhne"/>
              </a:rPr>
              <a:t>After the installation is complete, locate the Katalon Studio icon on your desktop or in the installation directory.</a:t>
            </a:r>
          </a:p>
          <a:p>
            <a:pPr marL="742950" lvl="1" indent="-285750" algn="l">
              <a:buFont typeface="+mj-lt"/>
              <a:buAutoNum type="arabicPeriod"/>
            </a:pPr>
            <a:r>
              <a:rPr lang="en-US" b="0" i="0" dirty="0">
                <a:solidFill>
                  <a:srgbClr val="0D0D0D"/>
                </a:solidFill>
                <a:effectLst/>
                <a:highlight>
                  <a:srgbClr val="FFFFFF"/>
                </a:highlight>
                <a:latin typeface="Söhne"/>
              </a:rPr>
              <a:t>Double-click the Katalon Studio icon to launch the application.</a:t>
            </a:r>
          </a:p>
          <a:p>
            <a:pPr algn="l">
              <a:buFont typeface="+mj-lt"/>
              <a:buAutoNum type="arabicPeriod"/>
            </a:pPr>
            <a:r>
              <a:rPr lang="en-US" b="0" i="0" dirty="0">
                <a:solidFill>
                  <a:srgbClr val="0D0D0D"/>
                </a:solidFill>
                <a:effectLst/>
                <a:highlight>
                  <a:srgbClr val="FFFFFF"/>
                </a:highlight>
                <a:latin typeface="Söhne"/>
              </a:rPr>
              <a:t>Activate Katalon Studio (Optional):</a:t>
            </a:r>
          </a:p>
          <a:p>
            <a:pPr marL="742950" lvl="1" indent="-285750" algn="l">
              <a:buFont typeface="+mj-lt"/>
              <a:buAutoNum type="arabicPeriod"/>
            </a:pPr>
            <a:r>
              <a:rPr lang="en-US" b="0" i="0" dirty="0">
                <a:solidFill>
                  <a:srgbClr val="0D0D0D"/>
                </a:solidFill>
                <a:effectLst/>
                <a:highlight>
                  <a:srgbClr val="FFFFFF"/>
                </a:highlight>
                <a:latin typeface="Söhne"/>
              </a:rPr>
              <a:t>If you have a Katalon account and license, you can activate Katalon Studio by signing in with your credentials.</a:t>
            </a:r>
          </a:p>
          <a:p>
            <a:pPr marL="742950" lvl="1" indent="-285750" algn="l">
              <a:buFont typeface="+mj-lt"/>
              <a:buAutoNum type="arabicPeriod"/>
            </a:pPr>
            <a:r>
              <a:rPr lang="en-US" b="0" i="0" dirty="0">
                <a:solidFill>
                  <a:srgbClr val="0D0D0D"/>
                </a:solidFill>
                <a:effectLst/>
                <a:highlight>
                  <a:srgbClr val="FFFFFF"/>
                </a:highlight>
                <a:latin typeface="Söhne"/>
              </a:rPr>
              <a:t>If you don't have a license, you can start with the free version of Katalon Studio by choosing the "Free mode" option.</a:t>
            </a:r>
          </a:p>
          <a:p>
            <a:pPr algn="l">
              <a:buFont typeface="+mj-lt"/>
              <a:buAutoNum type="arabicPeriod"/>
            </a:pPr>
            <a:r>
              <a:rPr lang="en-US" b="0" i="0" dirty="0">
                <a:solidFill>
                  <a:srgbClr val="0D0D0D"/>
                </a:solidFill>
                <a:effectLst/>
                <a:highlight>
                  <a:srgbClr val="FFFFFF"/>
                </a:highlight>
                <a:latin typeface="Söhne"/>
              </a:rPr>
              <a:t>Get Started:</a:t>
            </a:r>
          </a:p>
          <a:p>
            <a:pPr marL="742950" lvl="1" indent="-285750" algn="l">
              <a:buFont typeface="+mj-lt"/>
              <a:buAutoNum type="arabicPeriod"/>
            </a:pPr>
            <a:r>
              <a:rPr lang="en-US" b="0" i="0" dirty="0">
                <a:solidFill>
                  <a:srgbClr val="0D0D0D"/>
                </a:solidFill>
                <a:effectLst/>
                <a:highlight>
                  <a:srgbClr val="FFFFFF"/>
                </a:highlight>
                <a:latin typeface="Söhne"/>
              </a:rPr>
              <a:t>Once Katalon Studio is launched, you can start creating your first project by clicking on the "New Project" button.</a:t>
            </a:r>
          </a:p>
          <a:p>
            <a:endParaRPr lang="en-CA" dirty="0"/>
          </a:p>
        </p:txBody>
      </p:sp>
    </p:spTree>
    <p:extLst>
      <p:ext uri="{BB962C8B-B14F-4D97-AF65-F5344CB8AC3E}">
        <p14:creationId xmlns:p14="http://schemas.microsoft.com/office/powerpoint/2010/main" val="3828272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5FD7A7A-4480-44D6-9B36-84E6FF2DC4CF}" type="slidenum">
              <a:rPr lang="en-CA" smtClean="0"/>
              <a:t>7</a:t>
            </a:fld>
            <a:endParaRPr lang="en-CA"/>
          </a:p>
        </p:txBody>
      </p:sp>
      <p:sp>
        <p:nvSpPr>
          <p:cNvPr id="4" name="TextBox 3">
            <a:extLst>
              <a:ext uri="{FF2B5EF4-FFF2-40B4-BE49-F238E27FC236}">
                <a16:creationId xmlns:a16="http://schemas.microsoft.com/office/drawing/2014/main" id="{B2D6F7E5-2AFE-B851-7310-484DBCF7D8F0}"/>
              </a:ext>
            </a:extLst>
          </p:cNvPr>
          <p:cNvSpPr txBox="1"/>
          <p:nvPr/>
        </p:nvSpPr>
        <p:spPr>
          <a:xfrm>
            <a:off x="296985" y="140677"/>
            <a:ext cx="4062331" cy="492443"/>
          </a:xfrm>
          <a:prstGeom prst="rect">
            <a:avLst/>
          </a:prstGeom>
          <a:noFill/>
        </p:spPr>
        <p:txBody>
          <a:bodyPr wrap="none" rtlCol="0">
            <a:spAutoFit/>
          </a:bodyPr>
          <a:lstStyle/>
          <a:p>
            <a:r>
              <a:rPr lang="en-CA" sz="2600" b="1" dirty="0">
                <a:solidFill>
                  <a:schemeClr val="accent3"/>
                </a:solidFill>
                <a:latin typeface="+mj-lt"/>
              </a:rPr>
              <a:t>Katalon Studio Workflow</a:t>
            </a:r>
          </a:p>
        </p:txBody>
      </p:sp>
      <p:sp>
        <p:nvSpPr>
          <p:cNvPr id="9" name="TextBox 8">
            <a:extLst>
              <a:ext uri="{FF2B5EF4-FFF2-40B4-BE49-F238E27FC236}">
                <a16:creationId xmlns:a16="http://schemas.microsoft.com/office/drawing/2014/main" id="{E25AC8F6-5790-81A3-1663-59AC0E4B686D}"/>
              </a:ext>
            </a:extLst>
          </p:cNvPr>
          <p:cNvSpPr txBox="1"/>
          <p:nvPr/>
        </p:nvSpPr>
        <p:spPr>
          <a:xfrm>
            <a:off x="-1842597" y="398920"/>
            <a:ext cx="8840827" cy="646331"/>
          </a:xfrm>
          <a:prstGeom prst="rect">
            <a:avLst/>
          </a:prstGeom>
          <a:noFill/>
        </p:spPr>
        <p:txBody>
          <a:bodyPr wrap="square" rtlCol="0">
            <a:spAutoFit/>
          </a:bodyPr>
          <a:lstStyle/>
          <a:p>
            <a:pPr algn="just" rtl="0" fontAlgn="base"/>
            <a:r>
              <a:rPr lang="en-US" dirty="0">
                <a:latin typeface="Calibri" panose="020F0502020204030204" pitchFamily="34" charset="0"/>
                <a:ea typeface="Calibri" panose="020F0502020204030204" pitchFamily="34" charset="0"/>
                <a:cs typeface="Calibri" panose="020F0502020204030204" pitchFamily="34" charset="0"/>
              </a:rPr>
              <a:t>.</a:t>
            </a:r>
          </a:p>
          <a:p>
            <a:endParaRPr lang="en-CA" dirty="0"/>
          </a:p>
        </p:txBody>
      </p:sp>
      <p:pic>
        <p:nvPicPr>
          <p:cNvPr id="1026" name="Picture 2" descr="TestOps workflow">
            <a:extLst>
              <a:ext uri="{FF2B5EF4-FFF2-40B4-BE49-F238E27FC236}">
                <a16:creationId xmlns:a16="http://schemas.microsoft.com/office/drawing/2014/main" id="{1D64EAA8-7E41-A011-460A-A42AC4295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21" y="987936"/>
            <a:ext cx="10677614" cy="518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34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CA" dirty="0"/>
              <a:t>reating Web recording </a:t>
            </a:r>
          </a:p>
        </p:txBody>
      </p:sp>
      <p:sp>
        <p:nvSpPr>
          <p:cNvPr id="15" name="Slide Number Placeholder 14"/>
          <p:cNvSpPr>
            <a:spLocks noGrp="1"/>
          </p:cNvSpPr>
          <p:nvPr>
            <p:ph type="sldNum" sz="quarter" idx="12"/>
          </p:nvPr>
        </p:nvSpPr>
        <p:spPr/>
        <p:txBody>
          <a:bodyPr/>
          <a:lstStyle/>
          <a:p>
            <a:fld id="{35FD7A7A-4480-44D6-9B36-84E6FF2DC4CF}" type="slidenum">
              <a:rPr lang="en-CA" smtClean="0"/>
              <a:t>8</a:t>
            </a:fld>
            <a:endParaRPr lang="en-CA"/>
          </a:p>
        </p:txBody>
      </p:sp>
      <p:pic>
        <p:nvPicPr>
          <p:cNvPr id="3" name="Picture 2">
            <a:extLst>
              <a:ext uri="{FF2B5EF4-FFF2-40B4-BE49-F238E27FC236}">
                <a16:creationId xmlns:a16="http://schemas.microsoft.com/office/drawing/2014/main" id="{37030CD4-F801-E14A-AAEE-DF26522D6A0E}"/>
              </a:ext>
            </a:extLst>
          </p:cNvPr>
          <p:cNvPicPr>
            <a:picLocks noChangeAspect="1"/>
          </p:cNvPicPr>
          <p:nvPr/>
        </p:nvPicPr>
        <p:blipFill>
          <a:blip r:embed="rId2"/>
          <a:stretch>
            <a:fillRect/>
          </a:stretch>
        </p:blipFill>
        <p:spPr>
          <a:xfrm>
            <a:off x="253354" y="925959"/>
            <a:ext cx="11108552" cy="5174186"/>
          </a:xfrm>
          <a:prstGeom prst="rect">
            <a:avLst/>
          </a:prstGeom>
        </p:spPr>
      </p:pic>
    </p:spTree>
    <p:extLst>
      <p:ext uri="{BB962C8B-B14F-4D97-AF65-F5344CB8AC3E}">
        <p14:creationId xmlns:p14="http://schemas.microsoft.com/office/powerpoint/2010/main" val="78739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52EFED-B6EE-4812-11C1-CB1BF3788CC8}"/>
              </a:ext>
            </a:extLst>
          </p:cNvPr>
          <p:cNvPicPr>
            <a:picLocks noChangeAspect="1"/>
          </p:cNvPicPr>
          <p:nvPr/>
        </p:nvPicPr>
        <p:blipFill>
          <a:blip r:embed="rId2"/>
          <a:stretch>
            <a:fillRect/>
          </a:stretch>
        </p:blipFill>
        <p:spPr>
          <a:xfrm>
            <a:off x="334963" y="1167319"/>
            <a:ext cx="11497808" cy="4671004"/>
          </a:xfrm>
          <a:prstGeom prst="rect">
            <a:avLst/>
          </a:prstGeom>
          <a:noFill/>
        </p:spPr>
      </p:pic>
      <p:sp>
        <p:nvSpPr>
          <p:cNvPr id="15" name="Slide Number Placeholder 14"/>
          <p:cNvSpPr>
            <a:spLocks noGrp="1"/>
          </p:cNvSpPr>
          <p:nvPr>
            <p:ph type="sldNum" sz="quarter" idx="12"/>
          </p:nvPr>
        </p:nvSpPr>
        <p:spPr>
          <a:xfrm>
            <a:off x="9089571" y="6356350"/>
            <a:ext cx="2743200" cy="365125"/>
          </a:xfrm>
        </p:spPr>
        <p:txBody>
          <a:bodyPr vert="horz" lIns="91440" tIns="45720" rIns="91440" bIns="45720" rtlCol="0" anchor="ctr">
            <a:normAutofit/>
          </a:bodyPr>
          <a:lstStyle/>
          <a:p>
            <a:pPr>
              <a:spcAft>
                <a:spcPts val="600"/>
              </a:spcAft>
            </a:pPr>
            <a:fld id="{35FD7A7A-4480-44D6-9B36-84E6FF2DC4CF}" type="slidenum">
              <a:rPr lang="en-CA" smtClean="0"/>
              <a:pPr>
                <a:spcAft>
                  <a:spcPts val="600"/>
                </a:spcAft>
              </a:pPr>
              <a:t>9</a:t>
            </a:fld>
            <a:endParaRPr lang="en-CA"/>
          </a:p>
        </p:txBody>
      </p:sp>
      <p:sp>
        <p:nvSpPr>
          <p:cNvPr id="4" name="Title 3"/>
          <p:cNvSpPr>
            <a:spLocks noGrp="1"/>
          </p:cNvSpPr>
          <p:nvPr>
            <p:ph type="title"/>
          </p:nvPr>
        </p:nvSpPr>
        <p:spPr>
          <a:xfrm>
            <a:off x="253354" y="217324"/>
            <a:ext cx="10383078" cy="461665"/>
          </a:xfrm>
        </p:spPr>
        <p:txBody>
          <a:bodyPr vert="horz" lIns="91440" tIns="45720" rIns="91440" bIns="45720" rtlCol="0" anchor="ctr">
            <a:normAutofit/>
          </a:bodyPr>
          <a:lstStyle/>
          <a:p>
            <a:r>
              <a:rPr lang="en-US" sz="2600" dirty="0"/>
              <a:t>Stop web recording</a:t>
            </a:r>
            <a:endParaRPr lang="en-US" sz="2600" b="1" kern="1200" dirty="0"/>
          </a:p>
        </p:txBody>
      </p:sp>
    </p:spTree>
    <p:extLst>
      <p:ext uri="{BB962C8B-B14F-4D97-AF65-F5344CB8AC3E}">
        <p14:creationId xmlns:p14="http://schemas.microsoft.com/office/powerpoint/2010/main" val="3037728481"/>
      </p:ext>
    </p:extLst>
  </p:cSld>
  <p:clrMapOvr>
    <a:masterClrMapping/>
  </p:clrMapOvr>
</p:sld>
</file>

<file path=ppt/theme/theme1.xml><?xml version="1.0" encoding="utf-8"?>
<a:theme xmlns:a="http://schemas.openxmlformats.org/drawingml/2006/main" name="Office Theme">
  <a:themeElements>
    <a:clrScheme name="PLATO Tech">
      <a:dk1>
        <a:sysClr val="windowText" lastClr="000000"/>
      </a:dk1>
      <a:lt1>
        <a:sysClr val="window" lastClr="FFFFFF"/>
      </a:lt1>
      <a:dk2>
        <a:srgbClr val="243A13"/>
      </a:dk2>
      <a:lt2>
        <a:srgbClr val="E7E6E6"/>
      </a:lt2>
      <a:accent1>
        <a:srgbClr val="FCE1D5"/>
      </a:accent1>
      <a:accent2>
        <a:srgbClr val="F16A2C"/>
      </a:accent2>
      <a:accent3>
        <a:srgbClr val="D83B00"/>
      </a:accent3>
      <a:accent4>
        <a:srgbClr val="FCB900"/>
      </a:accent4>
      <a:accent5>
        <a:srgbClr val="121A22"/>
      </a:accent5>
      <a:accent6>
        <a:srgbClr val="61A229"/>
      </a:accent6>
      <a:hlink>
        <a:srgbClr val="D83B00"/>
      </a:hlink>
      <a:folHlink>
        <a:srgbClr val="D83B00"/>
      </a:folHlink>
    </a:clrScheme>
    <a:fontScheme name="PLATO Tech">
      <a:majorFont>
        <a:latin typeface="Century Gothic"/>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TO Training Template" id="{80C3DDAC-AA99-4012-90CD-E4EF836D14C6}" vid="{6D7BA44D-7E4A-4E32-9F87-2FEC8DC3B9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fde0d7-76ea-48be-ad8f-14c2f084d3e6" xsi:nil="true"/>
    <lcf76f155ced4ddcb4097134ff3c332f xmlns="7aa789d7-625c-4c69-8434-51bd2b346e6c">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5997DDE6FDEE4BB36344FE61CA475D" ma:contentTypeVersion="14" ma:contentTypeDescription="Create a new document." ma:contentTypeScope="" ma:versionID="38be265036fa54f62987fd2478d73e2a">
  <xsd:schema xmlns:xsd="http://www.w3.org/2001/XMLSchema" xmlns:xs="http://www.w3.org/2001/XMLSchema" xmlns:p="http://schemas.microsoft.com/office/2006/metadata/properties" xmlns:ns2="7aa789d7-625c-4c69-8434-51bd2b346e6c" xmlns:ns3="82fde0d7-76ea-48be-ad8f-14c2f084d3e6" targetNamespace="http://schemas.microsoft.com/office/2006/metadata/properties" ma:root="true" ma:fieldsID="ed978cca92741261285f5fbf950b5025" ns2:_="" ns3:_="">
    <xsd:import namespace="7aa789d7-625c-4c69-8434-51bd2b346e6c"/>
    <xsd:import namespace="82fde0d7-76ea-48be-ad8f-14c2f084d3e6"/>
    <xsd:element name="properties">
      <xsd:complexType>
        <xsd:sequence>
          <xsd:element name="documentManagement">
            <xsd:complexType>
              <xsd:all>
                <xsd:element ref="ns2:MediaServiceMetadata" minOccurs="0"/>
                <xsd:element ref="ns2:MediaServiceFastMetadata"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a789d7-625c-4c69-8434-51bd2b346e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30de1b02-57f5-4395-a886-8497f4f13bae"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fde0d7-76ea-48be-ad8f-14c2f084d3e6"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361dc949-3245-4f5c-a782-02f7366ec782}" ma:internalName="TaxCatchAll" ma:showField="CatchAllData" ma:web="82fde0d7-76ea-48be-ad8f-14c2f084d3e6">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4D03D5-E79E-49D6-B052-033ECB2A6D8B}">
  <ds:schemaRefs>
    <ds:schemaRef ds:uri="2514ad95-d6df-4e63-89ba-74ea1516f305"/>
    <ds:schemaRef ds:uri="39469d53-2cb6-4671-bd2d-f09eb600ba4d"/>
    <ds:schemaRef ds:uri="http://schemas.microsoft.com/office/2006/metadata/properties"/>
    <ds:schemaRef ds:uri="http://schemas.microsoft.com/office/infopath/2007/PartnerControls"/>
    <ds:schemaRef ds:uri="82fde0d7-76ea-48be-ad8f-14c2f084d3e6"/>
    <ds:schemaRef ds:uri="7aa789d7-625c-4c69-8434-51bd2b346e6c"/>
  </ds:schemaRefs>
</ds:datastoreItem>
</file>

<file path=customXml/itemProps2.xml><?xml version="1.0" encoding="utf-8"?>
<ds:datastoreItem xmlns:ds="http://schemas.openxmlformats.org/officeDocument/2006/customXml" ds:itemID="{67506492-1514-4E02-9E12-58C07D68B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a789d7-625c-4c69-8434-51bd2b346e6c"/>
    <ds:schemaRef ds:uri="82fde0d7-76ea-48be-ad8f-14c2f084d3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FEAA9F-D812-4946-B9E3-56808740BC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PLATO Slide Template (Training)</Template>
  <TotalTime>959</TotalTime>
  <Words>1451</Words>
  <Application>Microsoft Office PowerPoint</Application>
  <PresentationFormat>Widescreen</PresentationFormat>
  <Paragraphs>161</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Söhne</vt:lpstr>
      <vt:lpstr>Office Theme</vt:lpstr>
      <vt:lpstr>INTRODUCTION TO KATALON STUDIO  Streamline Your Test Automation Process</vt:lpstr>
      <vt:lpstr>PowerPoint Presentation</vt:lpstr>
      <vt:lpstr>Agenda</vt:lpstr>
      <vt:lpstr>PowerPoint Presentation</vt:lpstr>
      <vt:lpstr>Use Cases and Benefits </vt:lpstr>
      <vt:lpstr>How to Start?</vt:lpstr>
      <vt:lpstr>PowerPoint Presentation</vt:lpstr>
      <vt:lpstr>Creating Web recording </vt:lpstr>
      <vt:lpstr>Stop web recording</vt:lpstr>
      <vt:lpstr>PowerPoint Presentation</vt:lpstr>
      <vt:lpstr>PowerPoint Presentation</vt:lpstr>
      <vt:lpstr>Creation of Reusable Methods</vt:lpstr>
      <vt:lpstr>Execution of Scripts</vt:lpstr>
      <vt:lpstr>Test Suite</vt:lpstr>
      <vt:lpstr>Test Reports</vt:lpstr>
      <vt:lpstr>Other Key Features</vt:lpstr>
      <vt:lpstr>Test Listeners</vt:lpstr>
      <vt:lpstr>References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WEB AUTOMATION</dc:title>
  <dc:creator>Jeevitha Shivanna</dc:creator>
  <cp:lastModifiedBy>Naveen Patti</cp:lastModifiedBy>
  <cp:revision>7</cp:revision>
  <dcterms:created xsi:type="dcterms:W3CDTF">2024-01-29T17:03:33Z</dcterms:created>
  <dcterms:modified xsi:type="dcterms:W3CDTF">2024-04-05T06:27:43Z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0x010100D5DF9F9912062F41ABCD24E4973A1DF1</vt:lpwstr>
  </property>
</Properties>
</file>